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6" r:id="rId4"/>
    <p:sldMasterId id="2147483866" r:id="rId5"/>
    <p:sldMasterId id="2147483885" r:id="rId6"/>
    <p:sldMasterId id="2147483897" r:id="rId7"/>
  </p:sldMasterIdLst>
  <p:notesMasterIdLst>
    <p:notesMasterId r:id="rId44"/>
  </p:notesMasterIdLst>
  <p:handoutMasterIdLst>
    <p:handoutMasterId r:id="rId45"/>
  </p:handoutMasterIdLst>
  <p:sldIdLst>
    <p:sldId id="1341" r:id="rId8"/>
    <p:sldId id="269" r:id="rId9"/>
    <p:sldId id="630" r:id="rId10"/>
    <p:sldId id="857" r:id="rId11"/>
    <p:sldId id="270" r:id="rId12"/>
    <p:sldId id="1361" r:id="rId13"/>
    <p:sldId id="1362" r:id="rId14"/>
    <p:sldId id="1343" r:id="rId15"/>
    <p:sldId id="274" r:id="rId16"/>
    <p:sldId id="275" r:id="rId17"/>
    <p:sldId id="313" r:id="rId18"/>
    <p:sldId id="276" r:id="rId19"/>
    <p:sldId id="858" r:id="rId20"/>
    <p:sldId id="852" r:id="rId21"/>
    <p:sldId id="1358" r:id="rId22"/>
    <p:sldId id="854" r:id="rId23"/>
    <p:sldId id="1363" r:id="rId24"/>
    <p:sldId id="859" r:id="rId25"/>
    <p:sldId id="271" r:id="rId26"/>
    <p:sldId id="282" r:id="rId27"/>
    <p:sldId id="279" r:id="rId28"/>
    <p:sldId id="278" r:id="rId29"/>
    <p:sldId id="280" r:id="rId30"/>
    <p:sldId id="1357" r:id="rId31"/>
    <p:sldId id="1359" r:id="rId32"/>
    <p:sldId id="1360" r:id="rId33"/>
    <p:sldId id="281" r:id="rId34"/>
    <p:sldId id="840" r:id="rId35"/>
    <p:sldId id="261" r:id="rId36"/>
    <p:sldId id="1364" r:id="rId37"/>
    <p:sldId id="843" r:id="rId38"/>
    <p:sldId id="844" r:id="rId39"/>
    <p:sldId id="845" r:id="rId40"/>
    <p:sldId id="860" r:id="rId41"/>
    <p:sldId id="1356" r:id="rId42"/>
    <p:sldId id="846" r:id="rId43"/>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D06345D-B75D-4E36-BB66-654D28931239}">
          <p14:sldIdLst>
            <p14:sldId id="1341"/>
            <p14:sldId id="269"/>
            <p14:sldId id="630"/>
            <p14:sldId id="857"/>
            <p14:sldId id="270"/>
            <p14:sldId id="1361"/>
            <p14:sldId id="1362"/>
            <p14:sldId id="1343"/>
            <p14:sldId id="274"/>
            <p14:sldId id="275"/>
            <p14:sldId id="313"/>
            <p14:sldId id="276"/>
            <p14:sldId id="858"/>
            <p14:sldId id="852"/>
            <p14:sldId id="1358"/>
            <p14:sldId id="854"/>
            <p14:sldId id="1363"/>
            <p14:sldId id="859"/>
            <p14:sldId id="271"/>
            <p14:sldId id="282"/>
            <p14:sldId id="279"/>
            <p14:sldId id="278"/>
            <p14:sldId id="280"/>
            <p14:sldId id="1357"/>
            <p14:sldId id="1359"/>
            <p14:sldId id="1360"/>
            <p14:sldId id="281"/>
            <p14:sldId id="840"/>
            <p14:sldId id="261"/>
            <p14:sldId id="1364"/>
            <p14:sldId id="843"/>
            <p14:sldId id="844"/>
            <p14:sldId id="845"/>
            <p14:sldId id="860"/>
            <p14:sldId id="1356"/>
            <p14:sldId id="846"/>
          </p14:sldIdLst>
        </p14:section>
      </p14:sectionLst>
    </p:ext>
    <p:ext uri="{EFAFB233-063F-42B5-8137-9DF3F51BA10A}">
      <p15:sldGuideLst xmlns:p15="http://schemas.microsoft.com/office/powerpoint/2012/main">
        <p15:guide id="1" orient="horz" pos="1296" userDrawn="1">
          <p15:clr>
            <a:srgbClr val="A4A3A4"/>
          </p15:clr>
        </p15:guide>
        <p15:guide id="2" pos="69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use, Blake D" initials="KBD" lastIdx="8" clrIdx="0">
    <p:extLst>
      <p:ext uri="{19B8F6BF-5375-455C-9EA6-DF929625EA0E}">
        <p15:presenceInfo xmlns:p15="http://schemas.microsoft.com/office/powerpoint/2012/main" userId="S::blake.kluse@pnnl.gov::66ab20a6-95a4-4cd8-bae1-8ac0e4c03c0e" providerId="AD"/>
      </p:ext>
    </p:extLst>
  </p:cmAuthor>
  <p:cmAuthor id="2" name="Stephen J. Young" initials="SJY" lastIdx="7" clrIdx="1">
    <p:extLst>
      <p:ext uri="{19B8F6BF-5375-455C-9EA6-DF929625EA0E}">
        <p15:presenceInfo xmlns:p15="http://schemas.microsoft.com/office/powerpoint/2012/main" userId="Stephen J. Young" providerId="None"/>
      </p:ext>
    </p:extLst>
  </p:cmAuthor>
  <p:cmAuthor id="3" name="Gosink, Luke" initials="GL" lastIdx="1" clrIdx="2">
    <p:extLst>
      <p:ext uri="{19B8F6BF-5375-455C-9EA6-DF929625EA0E}">
        <p15:presenceInfo xmlns:p15="http://schemas.microsoft.com/office/powerpoint/2012/main" userId="S::luke.gosink@pnnl.gov::f9016b4f-38ba-40cd-bfdd-4207b8c5786e" providerId="AD"/>
      </p:ext>
    </p:extLst>
  </p:cmAuthor>
  <p:cmAuthor id="4" name="Smith, Karen S" initials="SKS" lastIdx="17" clrIdx="3">
    <p:extLst>
      <p:ext uri="{19B8F6BF-5375-455C-9EA6-DF929625EA0E}">
        <p15:presenceInfo xmlns:p15="http://schemas.microsoft.com/office/powerpoint/2012/main" userId="S::Karen.Smith@pnnl.gov::218a17dd-f03d-4f29-9c5b-e0a396ee485c" providerId="AD"/>
      </p:ext>
    </p:extLst>
  </p:cmAuthor>
  <p:cmAuthor id="5" name="Tuor, Aaron R" initials="TAR" lastIdx="1" clrIdx="4">
    <p:extLst>
      <p:ext uri="{19B8F6BF-5375-455C-9EA6-DF929625EA0E}">
        <p15:presenceInfo xmlns:p15="http://schemas.microsoft.com/office/powerpoint/2012/main" userId="S::aaron.tuor@pnnl.gov::465ba38a-2e68-4701-a295-8544976f2e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86CD"/>
    <a:srgbClr val="D9D9D9"/>
    <a:srgbClr val="FFC000"/>
    <a:srgbClr val="C483CF"/>
    <a:srgbClr val="A63F1E"/>
    <a:srgbClr val="00AFEF"/>
    <a:srgbClr val="C37FCF"/>
    <a:srgbClr val="00ADED"/>
    <a:srgbClr val="FFC785"/>
    <a:srgbClr val="83D9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07B71E-2BF2-44B9-845E-B74BF865DD34}" v="41" dt="2021-04-28T21:14:45.6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81" autoAdjust="0"/>
  </p:normalViewPr>
  <p:slideViewPr>
    <p:cSldViewPr snapToGrid="0">
      <p:cViewPr varScale="1">
        <p:scale>
          <a:sx n="69" d="100"/>
          <a:sy n="69" d="100"/>
        </p:scale>
        <p:origin x="662" y="43"/>
      </p:cViewPr>
      <p:guideLst>
        <p:guide orient="horz" pos="1296"/>
        <p:guide pos="6936"/>
      </p:guideLst>
    </p:cSldViewPr>
  </p:slideViewPr>
  <p:notesTextViewPr>
    <p:cViewPr>
      <p:scale>
        <a:sx n="150" d="100"/>
        <a:sy n="15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6E07B71E-2BF2-44B9-845E-B74BF865DD34}"/>
    <pc:docChg chg="undo custSel addSld delSld modSld sldOrd modSection">
      <pc:chgData name="Drgona, Jan" userId="8107277a-43fb-42e1-8aa0-684adf187181" providerId="ADAL" clId="{6E07B71E-2BF2-44B9-845E-B74BF865DD34}" dt="2021-04-28T21:15:33.243" v="1169" actId="14100"/>
      <pc:docMkLst>
        <pc:docMk/>
      </pc:docMkLst>
      <pc:sldChg chg="addSp delSp modSp mod ord">
        <pc:chgData name="Drgona, Jan" userId="8107277a-43fb-42e1-8aa0-684adf187181" providerId="ADAL" clId="{6E07B71E-2BF2-44B9-845E-B74BF865DD34}" dt="2021-04-28T21:15:33.243" v="1169" actId="14100"/>
        <pc:sldMkLst>
          <pc:docMk/>
          <pc:sldMk cId="3350770362" sldId="261"/>
        </pc:sldMkLst>
        <pc:spChg chg="mod">
          <ac:chgData name="Drgona, Jan" userId="8107277a-43fb-42e1-8aa0-684adf187181" providerId="ADAL" clId="{6E07B71E-2BF2-44B9-845E-B74BF865DD34}" dt="2021-04-28T21:14:25.646" v="1100" actId="1076"/>
          <ac:spMkLst>
            <pc:docMk/>
            <pc:sldMk cId="3350770362" sldId="261"/>
            <ac:spMk id="2" creationId="{F0ED25D2-931B-4A1E-A481-B4E6BE901468}"/>
          </ac:spMkLst>
        </pc:spChg>
        <pc:spChg chg="mod">
          <ac:chgData name="Drgona, Jan" userId="8107277a-43fb-42e1-8aa0-684adf187181" providerId="ADAL" clId="{6E07B71E-2BF2-44B9-845E-B74BF865DD34}" dt="2021-04-28T21:14:18.570" v="1098" actId="1036"/>
          <ac:spMkLst>
            <pc:docMk/>
            <pc:sldMk cId="3350770362" sldId="261"/>
            <ac:spMk id="3" creationId="{08F7E507-4A5A-4BA1-A2F7-084320CF566A}"/>
          </ac:spMkLst>
        </pc:spChg>
        <pc:spChg chg="mod">
          <ac:chgData name="Drgona, Jan" userId="8107277a-43fb-42e1-8aa0-684adf187181" providerId="ADAL" clId="{6E07B71E-2BF2-44B9-845E-B74BF865DD34}" dt="2021-04-28T21:14:18.570" v="1098" actId="1036"/>
          <ac:spMkLst>
            <pc:docMk/>
            <pc:sldMk cId="3350770362" sldId="261"/>
            <ac:spMk id="5" creationId="{B9EDD568-6845-41D1-BD13-FE115DE15F40}"/>
          </ac:spMkLst>
        </pc:spChg>
        <pc:spChg chg="add mod">
          <ac:chgData name="Drgona, Jan" userId="8107277a-43fb-42e1-8aa0-684adf187181" providerId="ADAL" clId="{6E07B71E-2BF2-44B9-845E-B74BF865DD34}" dt="2021-04-28T21:15:25.668" v="1167" actId="1076"/>
          <ac:spMkLst>
            <pc:docMk/>
            <pc:sldMk cId="3350770362" sldId="261"/>
            <ac:spMk id="17" creationId="{BA201AFD-886B-4F6E-B59E-7B5F3915DD2F}"/>
          </ac:spMkLst>
        </pc:spChg>
        <pc:picChg chg="del">
          <ac:chgData name="Drgona, Jan" userId="8107277a-43fb-42e1-8aa0-684adf187181" providerId="ADAL" clId="{6E07B71E-2BF2-44B9-845E-B74BF865DD34}" dt="2021-04-28T20:37:29.683" v="788" actId="478"/>
          <ac:picMkLst>
            <pc:docMk/>
            <pc:sldMk cId="3350770362" sldId="261"/>
            <ac:picMk id="6" creationId="{C8AD0A3E-E031-4656-89CE-D1CFE373908D}"/>
          </ac:picMkLst>
        </pc:picChg>
        <pc:picChg chg="add mod">
          <ac:chgData name="Drgona, Jan" userId="8107277a-43fb-42e1-8aa0-684adf187181" providerId="ADAL" clId="{6E07B71E-2BF2-44B9-845E-B74BF865DD34}" dt="2021-04-28T21:15:33.243" v="1169" actId="14100"/>
          <ac:picMkLst>
            <pc:docMk/>
            <pc:sldMk cId="3350770362" sldId="261"/>
            <ac:picMk id="7" creationId="{BCF56484-DA65-4383-9BFF-62905EC55688}"/>
          </ac:picMkLst>
        </pc:picChg>
        <pc:picChg chg="mod">
          <ac:chgData name="Drgona, Jan" userId="8107277a-43fb-42e1-8aa0-684adf187181" providerId="ADAL" clId="{6E07B71E-2BF2-44B9-845E-B74BF865DD34}" dt="2021-04-28T21:14:18.570" v="1098" actId="1036"/>
          <ac:picMkLst>
            <pc:docMk/>
            <pc:sldMk cId="3350770362" sldId="261"/>
            <ac:picMk id="8" creationId="{A590ABED-EDBC-4B5B-A8DD-A27BCC4431C8}"/>
          </ac:picMkLst>
        </pc:picChg>
        <pc:picChg chg="mod">
          <ac:chgData name="Drgona, Jan" userId="8107277a-43fb-42e1-8aa0-684adf187181" providerId="ADAL" clId="{6E07B71E-2BF2-44B9-845E-B74BF865DD34}" dt="2021-04-28T21:14:18.570" v="1098" actId="1036"/>
          <ac:picMkLst>
            <pc:docMk/>
            <pc:sldMk cId="3350770362" sldId="261"/>
            <ac:picMk id="9" creationId="{3F0B4DCD-0AE6-4D20-9019-156CA252D4BD}"/>
          </ac:picMkLst>
        </pc:picChg>
        <pc:picChg chg="mod">
          <ac:chgData name="Drgona, Jan" userId="8107277a-43fb-42e1-8aa0-684adf187181" providerId="ADAL" clId="{6E07B71E-2BF2-44B9-845E-B74BF865DD34}" dt="2021-04-28T21:14:18.570" v="1098" actId="1036"/>
          <ac:picMkLst>
            <pc:docMk/>
            <pc:sldMk cId="3350770362" sldId="261"/>
            <ac:picMk id="10" creationId="{4B0712E7-F0C4-4347-A3D2-386772122475}"/>
          </ac:picMkLst>
        </pc:picChg>
        <pc:picChg chg="mod">
          <ac:chgData name="Drgona, Jan" userId="8107277a-43fb-42e1-8aa0-684adf187181" providerId="ADAL" clId="{6E07B71E-2BF2-44B9-845E-B74BF865DD34}" dt="2021-04-28T21:14:18.570" v="1098" actId="1036"/>
          <ac:picMkLst>
            <pc:docMk/>
            <pc:sldMk cId="3350770362" sldId="261"/>
            <ac:picMk id="11" creationId="{ED4F133A-02DB-4D93-853F-B79AC6B2B8C9}"/>
          </ac:picMkLst>
        </pc:picChg>
        <pc:picChg chg="mod">
          <ac:chgData name="Drgona, Jan" userId="8107277a-43fb-42e1-8aa0-684adf187181" providerId="ADAL" clId="{6E07B71E-2BF2-44B9-845E-B74BF865DD34}" dt="2021-04-28T21:14:18.570" v="1098" actId="1036"/>
          <ac:picMkLst>
            <pc:docMk/>
            <pc:sldMk cId="3350770362" sldId="261"/>
            <ac:picMk id="12" creationId="{6B2D70D5-8745-4860-B534-B002764D1344}"/>
          </ac:picMkLst>
        </pc:picChg>
        <pc:picChg chg="mod">
          <ac:chgData name="Drgona, Jan" userId="8107277a-43fb-42e1-8aa0-684adf187181" providerId="ADAL" clId="{6E07B71E-2BF2-44B9-845E-B74BF865DD34}" dt="2021-04-28T21:14:18.570" v="1098" actId="1036"/>
          <ac:picMkLst>
            <pc:docMk/>
            <pc:sldMk cId="3350770362" sldId="261"/>
            <ac:picMk id="13" creationId="{C01BF6CC-ADC2-45CE-8D44-5C5BCD8AADC2}"/>
          </ac:picMkLst>
        </pc:picChg>
        <pc:picChg chg="del">
          <ac:chgData name="Drgona, Jan" userId="8107277a-43fb-42e1-8aa0-684adf187181" providerId="ADAL" clId="{6E07B71E-2BF2-44B9-845E-B74BF865DD34}" dt="2021-04-28T20:37:27.675" v="787" actId="478"/>
          <ac:picMkLst>
            <pc:docMk/>
            <pc:sldMk cId="3350770362" sldId="261"/>
            <ac:picMk id="14" creationId="{6F253546-F272-4F17-8E16-0C6508FF630B}"/>
          </ac:picMkLst>
        </pc:picChg>
        <pc:picChg chg="mod">
          <ac:chgData name="Drgona, Jan" userId="8107277a-43fb-42e1-8aa0-684adf187181" providerId="ADAL" clId="{6E07B71E-2BF2-44B9-845E-B74BF865DD34}" dt="2021-04-28T21:14:18.570" v="1098" actId="1036"/>
          <ac:picMkLst>
            <pc:docMk/>
            <pc:sldMk cId="3350770362" sldId="261"/>
            <ac:picMk id="15" creationId="{01844471-22C0-40BC-9811-903F671336B4}"/>
          </ac:picMkLst>
        </pc:picChg>
        <pc:picChg chg="mod">
          <ac:chgData name="Drgona, Jan" userId="8107277a-43fb-42e1-8aa0-684adf187181" providerId="ADAL" clId="{6E07B71E-2BF2-44B9-845E-B74BF865DD34}" dt="2021-04-28T21:14:18.570" v="1098" actId="1036"/>
          <ac:picMkLst>
            <pc:docMk/>
            <pc:sldMk cId="3350770362" sldId="261"/>
            <ac:picMk id="16" creationId="{324BBD06-45D0-4A1D-8383-D18A015ED506}"/>
          </ac:picMkLst>
        </pc:picChg>
      </pc:sldChg>
      <pc:sldChg chg="modSp mod">
        <pc:chgData name="Drgona, Jan" userId="8107277a-43fb-42e1-8aa0-684adf187181" providerId="ADAL" clId="{6E07B71E-2BF2-44B9-845E-B74BF865DD34}" dt="2021-04-28T19:57:10.205" v="87" actId="20577"/>
        <pc:sldMkLst>
          <pc:docMk/>
          <pc:sldMk cId="1552582478" sldId="270"/>
        </pc:sldMkLst>
        <pc:spChg chg="mod">
          <ac:chgData name="Drgona, Jan" userId="8107277a-43fb-42e1-8aa0-684adf187181" providerId="ADAL" clId="{6E07B71E-2BF2-44B9-845E-B74BF865DD34}" dt="2021-04-28T19:57:10.205" v="87" actId="20577"/>
          <ac:spMkLst>
            <pc:docMk/>
            <pc:sldMk cId="1552582478" sldId="270"/>
            <ac:spMk id="3" creationId="{A3ECDEF6-EEF2-4551-AE80-CC165025C3A6}"/>
          </ac:spMkLst>
        </pc:spChg>
      </pc:sldChg>
      <pc:sldChg chg="modSp mod">
        <pc:chgData name="Drgona, Jan" userId="8107277a-43fb-42e1-8aa0-684adf187181" providerId="ADAL" clId="{6E07B71E-2BF2-44B9-845E-B74BF865DD34}" dt="2021-04-28T20:28:14.995" v="676" actId="113"/>
        <pc:sldMkLst>
          <pc:docMk/>
          <pc:sldMk cId="3139792613" sldId="271"/>
        </pc:sldMkLst>
        <pc:spChg chg="mod">
          <ac:chgData name="Drgona, Jan" userId="8107277a-43fb-42e1-8aa0-684adf187181" providerId="ADAL" clId="{6E07B71E-2BF2-44B9-845E-B74BF865DD34}" dt="2021-04-28T20:28:14.995" v="676" actId="113"/>
          <ac:spMkLst>
            <pc:docMk/>
            <pc:sldMk cId="3139792613" sldId="271"/>
            <ac:spMk id="7" creationId="{01C8880B-5405-499D-936D-A4D18542C3D2}"/>
          </ac:spMkLst>
        </pc:spChg>
      </pc:sldChg>
      <pc:sldChg chg="modSp mod">
        <pc:chgData name="Drgona, Jan" userId="8107277a-43fb-42e1-8aa0-684adf187181" providerId="ADAL" clId="{6E07B71E-2BF2-44B9-845E-B74BF865DD34}" dt="2021-04-28T20:17:06.049" v="589" actId="20577"/>
        <pc:sldMkLst>
          <pc:docMk/>
          <pc:sldMk cId="4200633640" sldId="274"/>
        </pc:sldMkLst>
        <pc:spChg chg="mod">
          <ac:chgData name="Drgona, Jan" userId="8107277a-43fb-42e1-8aa0-684adf187181" providerId="ADAL" clId="{6E07B71E-2BF2-44B9-845E-B74BF865DD34}" dt="2021-04-28T20:17:06.049" v="589" actId="20577"/>
          <ac:spMkLst>
            <pc:docMk/>
            <pc:sldMk cId="4200633640" sldId="274"/>
            <ac:spMk id="3" creationId="{FBC06C46-96C7-4F80-B7F4-15A850D64EB5}"/>
          </ac:spMkLst>
        </pc:spChg>
        <pc:spChg chg="mod">
          <ac:chgData name="Drgona, Jan" userId="8107277a-43fb-42e1-8aa0-684adf187181" providerId="ADAL" clId="{6E07B71E-2BF2-44B9-845E-B74BF865DD34}" dt="2021-04-28T20:01:53.897" v="167" actId="1076"/>
          <ac:spMkLst>
            <pc:docMk/>
            <pc:sldMk cId="4200633640" sldId="274"/>
            <ac:spMk id="6" creationId="{CDC95BF2-CF49-8942-BF38-9B146AAA6AE3}"/>
          </ac:spMkLst>
        </pc:spChg>
        <pc:picChg chg="mod">
          <ac:chgData name="Drgona, Jan" userId="8107277a-43fb-42e1-8aa0-684adf187181" providerId="ADAL" clId="{6E07B71E-2BF2-44B9-845E-B74BF865DD34}" dt="2021-04-28T20:01:57.349" v="188" actId="1035"/>
          <ac:picMkLst>
            <pc:docMk/>
            <pc:sldMk cId="4200633640" sldId="274"/>
            <ac:picMk id="5" creationId="{208B6231-D0A4-498F-A6F1-368DD28FA21D}"/>
          </ac:picMkLst>
        </pc:picChg>
      </pc:sldChg>
      <pc:sldChg chg="addSp modSp mod">
        <pc:chgData name="Drgona, Jan" userId="8107277a-43fb-42e1-8aa0-684adf187181" providerId="ADAL" clId="{6E07B71E-2BF2-44B9-845E-B74BF865DD34}" dt="2021-04-28T20:06:03.984" v="368" actId="1076"/>
        <pc:sldMkLst>
          <pc:docMk/>
          <pc:sldMk cId="101170818" sldId="276"/>
        </pc:sldMkLst>
        <pc:spChg chg="add mod">
          <ac:chgData name="Drgona, Jan" userId="8107277a-43fb-42e1-8aa0-684adf187181" providerId="ADAL" clId="{6E07B71E-2BF2-44B9-845E-B74BF865DD34}" dt="2021-04-28T20:06:03.984" v="368" actId="1076"/>
          <ac:spMkLst>
            <pc:docMk/>
            <pc:sldMk cId="101170818" sldId="276"/>
            <ac:spMk id="4" creationId="{94A02B97-C1D5-4706-A192-7C1A8254C1B4}"/>
          </ac:spMkLst>
        </pc:spChg>
        <pc:spChg chg="mod">
          <ac:chgData name="Drgona, Jan" userId="8107277a-43fb-42e1-8aa0-684adf187181" providerId="ADAL" clId="{6E07B71E-2BF2-44B9-845E-B74BF865DD34}" dt="2021-04-28T20:05:21.953" v="335" actId="1036"/>
          <ac:spMkLst>
            <pc:docMk/>
            <pc:sldMk cId="101170818" sldId="276"/>
            <ac:spMk id="8" creationId="{65189E2F-6D33-4D27-868A-3825E52EDA9E}"/>
          </ac:spMkLst>
        </pc:spChg>
        <pc:spChg chg="mod">
          <ac:chgData name="Drgona, Jan" userId="8107277a-43fb-42e1-8aa0-684adf187181" providerId="ADAL" clId="{6E07B71E-2BF2-44B9-845E-B74BF865DD34}" dt="2021-04-28T20:05:21.953" v="335" actId="1036"/>
          <ac:spMkLst>
            <pc:docMk/>
            <pc:sldMk cId="101170818" sldId="276"/>
            <ac:spMk id="11" creationId="{B49C585C-1297-4939-9135-5C47B04B35F7}"/>
          </ac:spMkLst>
        </pc:spChg>
        <pc:spChg chg="mod">
          <ac:chgData name="Drgona, Jan" userId="8107277a-43fb-42e1-8aa0-684adf187181" providerId="ADAL" clId="{6E07B71E-2BF2-44B9-845E-B74BF865DD34}" dt="2021-04-28T20:05:21.953" v="335" actId="1036"/>
          <ac:spMkLst>
            <pc:docMk/>
            <pc:sldMk cId="101170818" sldId="276"/>
            <ac:spMk id="16" creationId="{3BE340A8-8D48-4A46-9302-815833FE8762}"/>
          </ac:spMkLst>
        </pc:spChg>
        <pc:spChg chg="mod">
          <ac:chgData name="Drgona, Jan" userId="8107277a-43fb-42e1-8aa0-684adf187181" providerId="ADAL" clId="{6E07B71E-2BF2-44B9-845E-B74BF865DD34}" dt="2021-04-28T20:05:21.953" v="335" actId="1036"/>
          <ac:spMkLst>
            <pc:docMk/>
            <pc:sldMk cId="101170818" sldId="276"/>
            <ac:spMk id="20" creationId="{EE91C909-4D5A-4D5D-A0AA-C4543D2962D6}"/>
          </ac:spMkLst>
        </pc:spChg>
        <pc:spChg chg="mod">
          <ac:chgData name="Drgona, Jan" userId="8107277a-43fb-42e1-8aa0-684adf187181" providerId="ADAL" clId="{6E07B71E-2BF2-44B9-845E-B74BF865DD34}" dt="2021-04-28T20:05:21.953" v="335" actId="1036"/>
          <ac:spMkLst>
            <pc:docMk/>
            <pc:sldMk cId="101170818" sldId="276"/>
            <ac:spMk id="21" creationId="{810B1E53-E032-4A3E-A74C-66CF9E282636}"/>
          </ac:spMkLst>
        </pc:spChg>
        <pc:grpChg chg="mod">
          <ac:chgData name="Drgona, Jan" userId="8107277a-43fb-42e1-8aa0-684adf187181" providerId="ADAL" clId="{6E07B71E-2BF2-44B9-845E-B74BF865DD34}" dt="2021-04-28T20:05:21.953" v="335" actId="1036"/>
          <ac:grpSpMkLst>
            <pc:docMk/>
            <pc:sldMk cId="101170818" sldId="276"/>
            <ac:grpSpMk id="12" creationId="{E351D8AA-2BD1-41CD-839A-BFF49AC2A78D}"/>
          </ac:grpSpMkLst>
        </pc:grpChg>
        <pc:picChg chg="mod">
          <ac:chgData name="Drgona, Jan" userId="8107277a-43fb-42e1-8aa0-684adf187181" providerId="ADAL" clId="{6E07B71E-2BF2-44B9-845E-B74BF865DD34}" dt="2021-04-28T20:05:21.953" v="335" actId="1036"/>
          <ac:picMkLst>
            <pc:docMk/>
            <pc:sldMk cId="101170818" sldId="276"/>
            <ac:picMk id="5" creationId="{65F808A9-861F-4BAD-95CE-8B5F2EF2AA9B}"/>
          </ac:picMkLst>
        </pc:picChg>
        <pc:picChg chg="mod">
          <ac:chgData name="Drgona, Jan" userId="8107277a-43fb-42e1-8aa0-684adf187181" providerId="ADAL" clId="{6E07B71E-2BF2-44B9-845E-B74BF865DD34}" dt="2021-04-28T20:05:21.953" v="335" actId="1036"/>
          <ac:picMkLst>
            <pc:docMk/>
            <pc:sldMk cId="101170818" sldId="276"/>
            <ac:picMk id="7" creationId="{CB9EF369-BE72-4A9D-A112-F67719EC72CA}"/>
          </ac:picMkLst>
        </pc:picChg>
        <pc:picChg chg="mod">
          <ac:chgData name="Drgona, Jan" userId="8107277a-43fb-42e1-8aa0-684adf187181" providerId="ADAL" clId="{6E07B71E-2BF2-44B9-845E-B74BF865DD34}" dt="2021-04-28T20:05:21.953" v="335" actId="1036"/>
          <ac:picMkLst>
            <pc:docMk/>
            <pc:sldMk cId="101170818" sldId="276"/>
            <ac:picMk id="9" creationId="{919A68ED-77FC-439C-AE54-1DABB0E0E845}"/>
          </ac:picMkLst>
        </pc:picChg>
        <pc:picChg chg="mod">
          <ac:chgData name="Drgona, Jan" userId="8107277a-43fb-42e1-8aa0-684adf187181" providerId="ADAL" clId="{6E07B71E-2BF2-44B9-845E-B74BF865DD34}" dt="2021-04-28T20:05:21.953" v="335" actId="1036"/>
          <ac:picMkLst>
            <pc:docMk/>
            <pc:sldMk cId="101170818" sldId="276"/>
            <ac:picMk id="10" creationId="{60A54F0B-1F32-4676-BF65-E2786905F2C4}"/>
          </ac:picMkLst>
        </pc:picChg>
        <pc:picChg chg="mod">
          <ac:chgData name="Drgona, Jan" userId="8107277a-43fb-42e1-8aa0-684adf187181" providerId="ADAL" clId="{6E07B71E-2BF2-44B9-845E-B74BF865DD34}" dt="2021-04-28T20:05:21.953" v="335" actId="1036"/>
          <ac:picMkLst>
            <pc:docMk/>
            <pc:sldMk cId="101170818" sldId="276"/>
            <ac:picMk id="17" creationId="{3A0D7E52-7808-4902-B84C-1821F1AAC166}"/>
          </ac:picMkLst>
        </pc:picChg>
        <pc:picChg chg="mod">
          <ac:chgData name="Drgona, Jan" userId="8107277a-43fb-42e1-8aa0-684adf187181" providerId="ADAL" clId="{6E07B71E-2BF2-44B9-845E-B74BF865DD34}" dt="2021-04-28T20:05:21.953" v="335" actId="1036"/>
          <ac:picMkLst>
            <pc:docMk/>
            <pc:sldMk cId="101170818" sldId="276"/>
            <ac:picMk id="18" creationId="{B6B85F90-3577-4B55-8EA2-C361FFB8EE9F}"/>
          </ac:picMkLst>
        </pc:picChg>
        <pc:picChg chg="mod">
          <ac:chgData name="Drgona, Jan" userId="8107277a-43fb-42e1-8aa0-684adf187181" providerId="ADAL" clId="{6E07B71E-2BF2-44B9-845E-B74BF865DD34}" dt="2021-04-28T20:05:21.953" v="335" actId="1036"/>
          <ac:picMkLst>
            <pc:docMk/>
            <pc:sldMk cId="101170818" sldId="276"/>
            <ac:picMk id="19" creationId="{F9F5AE54-033A-4E2F-A2D8-5A375788664B}"/>
          </ac:picMkLst>
        </pc:picChg>
        <pc:picChg chg="mod">
          <ac:chgData name="Drgona, Jan" userId="8107277a-43fb-42e1-8aa0-684adf187181" providerId="ADAL" clId="{6E07B71E-2BF2-44B9-845E-B74BF865DD34}" dt="2021-04-28T20:05:21.953" v="335" actId="1036"/>
          <ac:picMkLst>
            <pc:docMk/>
            <pc:sldMk cId="101170818" sldId="276"/>
            <ac:picMk id="24" creationId="{C7EBE71F-CBDC-49D6-990B-0C9C92377267}"/>
          </ac:picMkLst>
        </pc:picChg>
      </pc:sldChg>
      <pc:sldChg chg="modSp mod ord">
        <pc:chgData name="Drgona, Jan" userId="8107277a-43fb-42e1-8aa0-684adf187181" providerId="ADAL" clId="{6E07B71E-2BF2-44B9-845E-B74BF865DD34}" dt="2021-04-28T20:35:15.843" v="713" actId="20577"/>
        <pc:sldMkLst>
          <pc:docMk/>
          <pc:sldMk cId="1165423220" sldId="281"/>
        </pc:sldMkLst>
        <pc:spChg chg="mod">
          <ac:chgData name="Drgona, Jan" userId="8107277a-43fb-42e1-8aa0-684adf187181" providerId="ADAL" clId="{6E07B71E-2BF2-44B9-845E-B74BF865DD34}" dt="2021-04-28T20:35:15.843" v="713" actId="20577"/>
          <ac:spMkLst>
            <pc:docMk/>
            <pc:sldMk cId="1165423220" sldId="281"/>
            <ac:spMk id="10" creationId="{744AEE57-C02C-EB4D-AB40-30C4CF48047A}"/>
          </ac:spMkLst>
        </pc:spChg>
      </pc:sldChg>
      <pc:sldChg chg="addSp delSp modSp mod">
        <pc:chgData name="Drgona, Jan" userId="8107277a-43fb-42e1-8aa0-684adf187181" providerId="ADAL" clId="{6E07B71E-2BF2-44B9-845E-B74BF865DD34}" dt="2021-04-28T20:24:55.501" v="659" actId="255"/>
        <pc:sldMkLst>
          <pc:docMk/>
          <pc:sldMk cId="1548963554" sldId="282"/>
        </pc:sldMkLst>
        <pc:spChg chg="mod">
          <ac:chgData name="Drgona, Jan" userId="8107277a-43fb-42e1-8aa0-684adf187181" providerId="ADAL" clId="{6E07B71E-2BF2-44B9-845E-B74BF865DD34}" dt="2021-04-28T20:23:30.065" v="639" actId="14100"/>
          <ac:spMkLst>
            <pc:docMk/>
            <pc:sldMk cId="1548963554" sldId="282"/>
            <ac:spMk id="3" creationId="{E6856612-3D97-45E2-A278-53875265FAF1}"/>
          </ac:spMkLst>
        </pc:spChg>
        <pc:spChg chg="mod">
          <ac:chgData name="Drgona, Jan" userId="8107277a-43fb-42e1-8aa0-684adf187181" providerId="ADAL" clId="{6E07B71E-2BF2-44B9-845E-B74BF865DD34}" dt="2021-04-28T20:24:55.501" v="659" actId="255"/>
          <ac:spMkLst>
            <pc:docMk/>
            <pc:sldMk cId="1548963554" sldId="282"/>
            <ac:spMk id="4" creationId="{EDA604EC-66ED-491E-A63F-215CEB5E8C7A}"/>
          </ac:spMkLst>
        </pc:spChg>
        <pc:spChg chg="mod">
          <ac:chgData name="Drgona, Jan" userId="8107277a-43fb-42e1-8aa0-684adf187181" providerId="ADAL" clId="{6E07B71E-2BF2-44B9-845E-B74BF865DD34}" dt="2021-04-28T20:24:40.229" v="655" actId="1036"/>
          <ac:spMkLst>
            <pc:docMk/>
            <pc:sldMk cId="1548963554" sldId="282"/>
            <ac:spMk id="9" creationId="{1598877F-DABF-4993-B52F-A7316E0D4D6D}"/>
          </ac:spMkLst>
        </pc:spChg>
        <pc:picChg chg="del">
          <ac:chgData name="Drgona, Jan" userId="8107277a-43fb-42e1-8aa0-684adf187181" providerId="ADAL" clId="{6E07B71E-2BF2-44B9-845E-B74BF865DD34}" dt="2021-04-28T20:21:41.113" v="605" actId="478"/>
          <ac:picMkLst>
            <pc:docMk/>
            <pc:sldMk cId="1548963554" sldId="282"/>
            <ac:picMk id="5" creationId="{957B0D8F-8076-478C-A188-A8837B37AE55}"/>
          </ac:picMkLst>
        </pc:picChg>
        <pc:picChg chg="add mod">
          <ac:chgData name="Drgona, Jan" userId="8107277a-43fb-42e1-8aa0-684adf187181" providerId="ADAL" clId="{6E07B71E-2BF2-44B9-845E-B74BF865DD34}" dt="2021-04-28T20:23:42.734" v="647" actId="1035"/>
          <ac:picMkLst>
            <pc:docMk/>
            <pc:sldMk cId="1548963554" sldId="282"/>
            <ac:picMk id="7" creationId="{1F65AB31-5CF3-4876-BEBD-EB00C44EADCD}"/>
          </ac:picMkLst>
        </pc:picChg>
        <pc:picChg chg="mod">
          <ac:chgData name="Drgona, Jan" userId="8107277a-43fb-42e1-8aa0-684adf187181" providerId="ADAL" clId="{6E07B71E-2BF2-44B9-845E-B74BF865DD34}" dt="2021-04-28T20:23:36.856" v="641" actId="1076"/>
          <ac:picMkLst>
            <pc:docMk/>
            <pc:sldMk cId="1548963554" sldId="282"/>
            <ac:picMk id="8" creationId="{773AABAF-5081-4C33-8413-937C47066543}"/>
          </ac:picMkLst>
        </pc:picChg>
        <pc:picChg chg="add mod">
          <ac:chgData name="Drgona, Jan" userId="8107277a-43fb-42e1-8aa0-684adf187181" providerId="ADAL" clId="{6E07B71E-2BF2-44B9-845E-B74BF865DD34}" dt="2021-04-28T20:23:20.706" v="638" actId="1076"/>
          <ac:picMkLst>
            <pc:docMk/>
            <pc:sldMk cId="1548963554" sldId="282"/>
            <ac:picMk id="11" creationId="{047F4861-02C0-48B2-8744-C537E71677A8}"/>
          </ac:picMkLst>
        </pc:picChg>
      </pc:sldChg>
      <pc:sldChg chg="addSp modSp mod">
        <pc:chgData name="Drgona, Jan" userId="8107277a-43fb-42e1-8aa0-684adf187181" providerId="ADAL" clId="{6E07B71E-2BF2-44B9-845E-B74BF865DD34}" dt="2021-04-28T20:03:55.646" v="289" actId="1076"/>
        <pc:sldMkLst>
          <pc:docMk/>
          <pc:sldMk cId="2039675572" sldId="313"/>
        </pc:sldMkLst>
        <pc:spChg chg="add mod">
          <ac:chgData name="Drgona, Jan" userId="8107277a-43fb-42e1-8aa0-684adf187181" providerId="ADAL" clId="{6E07B71E-2BF2-44B9-845E-B74BF865DD34}" dt="2021-04-28T20:03:51.297" v="288" actId="20577"/>
          <ac:spMkLst>
            <pc:docMk/>
            <pc:sldMk cId="2039675572" sldId="313"/>
            <ac:spMk id="5" creationId="{1AB3C0C1-0EF8-4DE9-BB7F-685AAC83DFAB}"/>
          </ac:spMkLst>
        </pc:spChg>
        <pc:spChg chg="mod">
          <ac:chgData name="Drgona, Jan" userId="8107277a-43fb-42e1-8aa0-684adf187181" providerId="ADAL" clId="{6E07B71E-2BF2-44B9-845E-B74BF865DD34}" dt="2021-04-28T20:03:55.646" v="289" actId="1076"/>
          <ac:spMkLst>
            <pc:docMk/>
            <pc:sldMk cId="2039675572" sldId="313"/>
            <ac:spMk id="13" creationId="{64406DCC-1C76-44CE-A5EE-2A80CDFC6EF6}"/>
          </ac:spMkLst>
        </pc:spChg>
        <pc:picChg chg="mod">
          <ac:chgData name="Drgona, Jan" userId="8107277a-43fb-42e1-8aa0-684adf187181" providerId="ADAL" clId="{6E07B71E-2BF2-44B9-845E-B74BF865DD34}" dt="2021-04-28T20:03:12.490" v="208" actId="1076"/>
          <ac:picMkLst>
            <pc:docMk/>
            <pc:sldMk cId="2039675572" sldId="313"/>
            <ac:picMk id="10" creationId="{C07AC421-1F70-4E5A-9DC0-15CFE6AD38CC}"/>
          </ac:picMkLst>
        </pc:picChg>
        <pc:picChg chg="mod">
          <ac:chgData name="Drgona, Jan" userId="8107277a-43fb-42e1-8aa0-684adf187181" providerId="ADAL" clId="{6E07B71E-2BF2-44B9-845E-B74BF865DD34}" dt="2021-04-28T20:03:12.490" v="208" actId="1076"/>
          <ac:picMkLst>
            <pc:docMk/>
            <pc:sldMk cId="2039675572" sldId="313"/>
            <ac:picMk id="14" creationId="{BEE44B46-6FF3-4CFB-A544-BA51FA8FACA0}"/>
          </ac:picMkLst>
        </pc:picChg>
        <pc:picChg chg="mod">
          <ac:chgData name="Drgona, Jan" userId="8107277a-43fb-42e1-8aa0-684adf187181" providerId="ADAL" clId="{6E07B71E-2BF2-44B9-845E-B74BF865DD34}" dt="2021-04-28T20:03:12.490" v="208" actId="1076"/>
          <ac:picMkLst>
            <pc:docMk/>
            <pc:sldMk cId="2039675572" sldId="313"/>
            <ac:picMk id="15" creationId="{C34817A2-18EB-4AEA-B81C-BB58C02243A5}"/>
          </ac:picMkLst>
        </pc:picChg>
        <pc:picChg chg="mod">
          <ac:chgData name="Drgona, Jan" userId="8107277a-43fb-42e1-8aa0-684adf187181" providerId="ADAL" clId="{6E07B71E-2BF2-44B9-845E-B74BF865DD34}" dt="2021-04-28T20:03:12.490" v="208" actId="1076"/>
          <ac:picMkLst>
            <pc:docMk/>
            <pc:sldMk cId="2039675572" sldId="313"/>
            <ac:picMk id="17" creationId="{481130C4-0226-4A77-A630-0BDE74AD663F}"/>
          </ac:picMkLst>
        </pc:picChg>
      </pc:sldChg>
      <pc:sldChg chg="modSp mod ord">
        <pc:chgData name="Drgona, Jan" userId="8107277a-43fb-42e1-8aa0-684adf187181" providerId="ADAL" clId="{6E07B71E-2BF2-44B9-845E-B74BF865DD34}" dt="2021-04-28T20:36:36.869" v="765" actId="14100"/>
        <pc:sldMkLst>
          <pc:docMk/>
          <pc:sldMk cId="1222203595" sldId="840"/>
        </pc:sldMkLst>
        <pc:spChg chg="mod">
          <ac:chgData name="Drgona, Jan" userId="8107277a-43fb-42e1-8aa0-684adf187181" providerId="ADAL" clId="{6E07B71E-2BF2-44B9-845E-B74BF865DD34}" dt="2021-04-28T20:36:36.869" v="765" actId="14100"/>
          <ac:spMkLst>
            <pc:docMk/>
            <pc:sldMk cId="1222203595" sldId="840"/>
            <ac:spMk id="3" creationId="{197A2C1E-732E-2642-828B-325A79D6560F}"/>
          </ac:spMkLst>
        </pc:spChg>
      </pc:sldChg>
      <pc:sldChg chg="ord">
        <pc:chgData name="Drgona, Jan" userId="8107277a-43fb-42e1-8aa0-684adf187181" providerId="ADAL" clId="{6E07B71E-2BF2-44B9-845E-B74BF865DD34}" dt="2021-04-28T20:37:49.629" v="792"/>
        <pc:sldMkLst>
          <pc:docMk/>
          <pc:sldMk cId="2596002032" sldId="843"/>
        </pc:sldMkLst>
      </pc:sldChg>
      <pc:sldChg chg="ord">
        <pc:chgData name="Drgona, Jan" userId="8107277a-43fb-42e1-8aa0-684adf187181" providerId="ADAL" clId="{6E07B71E-2BF2-44B9-845E-B74BF865DD34}" dt="2021-04-28T20:38:08.952" v="794"/>
        <pc:sldMkLst>
          <pc:docMk/>
          <pc:sldMk cId="3345801536" sldId="844"/>
        </pc:sldMkLst>
      </pc:sldChg>
      <pc:sldChg chg="ord">
        <pc:chgData name="Drgona, Jan" userId="8107277a-43fb-42e1-8aa0-684adf187181" providerId="ADAL" clId="{6E07B71E-2BF2-44B9-845E-B74BF865DD34}" dt="2021-04-28T20:38:13.530" v="796"/>
        <pc:sldMkLst>
          <pc:docMk/>
          <pc:sldMk cId="907584749" sldId="845"/>
        </pc:sldMkLst>
      </pc:sldChg>
      <pc:sldChg chg="modSp mod">
        <pc:chgData name="Drgona, Jan" userId="8107277a-43fb-42e1-8aa0-684adf187181" providerId="ADAL" clId="{6E07B71E-2BF2-44B9-845E-B74BF865DD34}" dt="2021-04-28T20:07:29.045" v="412" actId="20577"/>
        <pc:sldMkLst>
          <pc:docMk/>
          <pc:sldMk cId="2933036088" sldId="852"/>
        </pc:sldMkLst>
        <pc:spChg chg="mod">
          <ac:chgData name="Drgona, Jan" userId="8107277a-43fb-42e1-8aa0-684adf187181" providerId="ADAL" clId="{6E07B71E-2BF2-44B9-845E-B74BF865DD34}" dt="2021-04-28T20:07:29.045" v="412" actId="20577"/>
          <ac:spMkLst>
            <pc:docMk/>
            <pc:sldMk cId="2933036088" sldId="852"/>
            <ac:spMk id="3" creationId="{E553E97F-DF37-2E4B-8769-9B569B597991}"/>
          </ac:spMkLst>
        </pc:spChg>
        <pc:spChg chg="mod">
          <ac:chgData name="Drgona, Jan" userId="8107277a-43fb-42e1-8aa0-684adf187181" providerId="ADAL" clId="{6E07B71E-2BF2-44B9-845E-B74BF865DD34}" dt="2021-04-28T20:07:22.187" v="403" actId="1076"/>
          <ac:spMkLst>
            <pc:docMk/>
            <pc:sldMk cId="2933036088" sldId="852"/>
            <ac:spMk id="4" creationId="{B91D6C59-DDF0-4F93-9D01-89A605461ECF}"/>
          </ac:spMkLst>
        </pc:spChg>
      </pc:sldChg>
      <pc:sldChg chg="modSp mod ord">
        <pc:chgData name="Drgona, Jan" userId="8107277a-43fb-42e1-8aa0-684adf187181" providerId="ADAL" clId="{6E07B71E-2BF2-44B9-845E-B74BF865DD34}" dt="2021-04-28T20:08:20.903" v="440" actId="20577"/>
        <pc:sldMkLst>
          <pc:docMk/>
          <pc:sldMk cId="4233539443" sldId="858"/>
        </pc:sldMkLst>
        <pc:spChg chg="mod">
          <ac:chgData name="Drgona, Jan" userId="8107277a-43fb-42e1-8aa0-684adf187181" providerId="ADAL" clId="{6E07B71E-2BF2-44B9-845E-B74BF865DD34}" dt="2021-04-28T20:08:20.903" v="440" actId="20577"/>
          <ac:spMkLst>
            <pc:docMk/>
            <pc:sldMk cId="4233539443" sldId="858"/>
            <ac:spMk id="3" creationId="{4C19B6A7-BA65-C049-B559-E1F00AD3C79B}"/>
          </ac:spMkLst>
        </pc:spChg>
      </pc:sldChg>
      <pc:sldChg chg="modSp mod">
        <pc:chgData name="Drgona, Jan" userId="8107277a-43fb-42e1-8aa0-684adf187181" providerId="ADAL" clId="{6E07B71E-2BF2-44B9-845E-B74BF865DD34}" dt="2021-04-28T20:27:58.140" v="674" actId="20577"/>
        <pc:sldMkLst>
          <pc:docMk/>
          <pc:sldMk cId="3199024451" sldId="859"/>
        </pc:sldMkLst>
        <pc:spChg chg="mod">
          <ac:chgData name="Drgona, Jan" userId="8107277a-43fb-42e1-8aa0-684adf187181" providerId="ADAL" clId="{6E07B71E-2BF2-44B9-845E-B74BF865DD34}" dt="2021-04-28T20:27:58.140" v="674" actId="20577"/>
          <ac:spMkLst>
            <pc:docMk/>
            <pc:sldMk cId="3199024451" sldId="859"/>
            <ac:spMk id="8" creationId="{13527C59-9C29-405F-9A83-E9D43DB2BF69}"/>
          </ac:spMkLst>
        </pc:spChg>
      </pc:sldChg>
      <pc:sldChg chg="ord">
        <pc:chgData name="Drgona, Jan" userId="8107277a-43fb-42e1-8aa0-684adf187181" providerId="ADAL" clId="{6E07B71E-2BF2-44B9-845E-B74BF865DD34}" dt="2021-04-28T20:38:15.783" v="798"/>
        <pc:sldMkLst>
          <pc:docMk/>
          <pc:sldMk cId="2416069334" sldId="860"/>
        </pc:sldMkLst>
      </pc:sldChg>
      <pc:sldChg chg="modSp mod">
        <pc:chgData name="Drgona, Jan" userId="8107277a-43fb-42e1-8aa0-684adf187181" providerId="ADAL" clId="{6E07B71E-2BF2-44B9-845E-B74BF865DD34}" dt="2021-04-28T19:56:23.226" v="74" actId="20577"/>
        <pc:sldMkLst>
          <pc:docMk/>
          <pc:sldMk cId="3352632306" sldId="1341"/>
        </pc:sldMkLst>
        <pc:spChg chg="mod">
          <ac:chgData name="Drgona, Jan" userId="8107277a-43fb-42e1-8aa0-684adf187181" providerId="ADAL" clId="{6E07B71E-2BF2-44B9-845E-B74BF865DD34}" dt="2021-04-28T19:55:58.119" v="50" actId="20577"/>
          <ac:spMkLst>
            <pc:docMk/>
            <pc:sldMk cId="3352632306" sldId="1341"/>
            <ac:spMk id="2" creationId="{4F8BEF58-0449-9846-A5A2-D55961FE0885}"/>
          </ac:spMkLst>
        </pc:spChg>
        <pc:spChg chg="mod">
          <ac:chgData name="Drgona, Jan" userId="8107277a-43fb-42e1-8aa0-684adf187181" providerId="ADAL" clId="{6E07B71E-2BF2-44B9-845E-B74BF865DD34}" dt="2021-04-28T19:56:23.226" v="74" actId="20577"/>
          <ac:spMkLst>
            <pc:docMk/>
            <pc:sldMk cId="3352632306" sldId="1341"/>
            <ac:spMk id="8" creationId="{33F60979-F64F-4447-B32B-860CD24F32E3}"/>
          </ac:spMkLst>
        </pc:spChg>
      </pc:sldChg>
      <pc:sldChg chg="modSp mod">
        <pc:chgData name="Drgona, Jan" userId="8107277a-43fb-42e1-8aa0-684adf187181" providerId="ADAL" clId="{6E07B71E-2BF2-44B9-845E-B74BF865DD34}" dt="2021-04-28T20:36:01.279" v="752" actId="27636"/>
        <pc:sldMkLst>
          <pc:docMk/>
          <pc:sldMk cId="4252329399" sldId="1356"/>
        </pc:sldMkLst>
        <pc:spChg chg="mod">
          <ac:chgData name="Drgona, Jan" userId="8107277a-43fb-42e1-8aa0-684adf187181" providerId="ADAL" clId="{6E07B71E-2BF2-44B9-845E-B74BF865DD34}" dt="2021-04-28T20:36:01.279" v="752" actId="27636"/>
          <ac:spMkLst>
            <pc:docMk/>
            <pc:sldMk cId="4252329399" sldId="1356"/>
            <ac:spMk id="20" creationId="{480316BE-FCFC-423D-B7EA-944CDF62E4CA}"/>
          </ac:spMkLst>
        </pc:spChg>
      </pc:sldChg>
      <pc:sldChg chg="modSp mod">
        <pc:chgData name="Drgona, Jan" userId="8107277a-43fb-42e1-8aa0-684adf187181" providerId="ADAL" clId="{6E07B71E-2BF2-44B9-845E-B74BF865DD34}" dt="2021-04-28T20:33:29.261" v="695" actId="20577"/>
        <pc:sldMkLst>
          <pc:docMk/>
          <pc:sldMk cId="651697254" sldId="1357"/>
        </pc:sldMkLst>
        <pc:spChg chg="mod">
          <ac:chgData name="Drgona, Jan" userId="8107277a-43fb-42e1-8aa0-684adf187181" providerId="ADAL" clId="{6E07B71E-2BF2-44B9-845E-B74BF865DD34}" dt="2021-04-28T20:33:29.261" v="695" actId="20577"/>
          <ac:spMkLst>
            <pc:docMk/>
            <pc:sldMk cId="651697254" sldId="1357"/>
            <ac:spMk id="10" creationId="{744AEE57-C02C-EB4D-AB40-30C4CF48047A}"/>
          </ac:spMkLst>
        </pc:spChg>
      </pc:sldChg>
      <pc:sldChg chg="modSp mod">
        <pc:chgData name="Drgona, Jan" userId="8107277a-43fb-42e1-8aa0-684adf187181" providerId="ADAL" clId="{6E07B71E-2BF2-44B9-845E-B74BF865DD34}" dt="2021-04-28T20:34:12.805" v="697" actId="20577"/>
        <pc:sldMkLst>
          <pc:docMk/>
          <pc:sldMk cId="2618889251" sldId="1359"/>
        </pc:sldMkLst>
        <pc:spChg chg="mod">
          <ac:chgData name="Drgona, Jan" userId="8107277a-43fb-42e1-8aa0-684adf187181" providerId="ADAL" clId="{6E07B71E-2BF2-44B9-845E-B74BF865DD34}" dt="2021-04-28T20:34:12.805" v="697" actId="20577"/>
          <ac:spMkLst>
            <pc:docMk/>
            <pc:sldMk cId="2618889251" sldId="1359"/>
            <ac:spMk id="10" creationId="{744AEE57-C02C-EB4D-AB40-30C4CF48047A}"/>
          </ac:spMkLst>
        </pc:spChg>
      </pc:sldChg>
      <pc:sldChg chg="modSp mod">
        <pc:chgData name="Drgona, Jan" userId="8107277a-43fb-42e1-8aa0-684adf187181" providerId="ADAL" clId="{6E07B71E-2BF2-44B9-845E-B74BF865DD34}" dt="2021-04-28T20:34:19.576" v="699" actId="6549"/>
        <pc:sldMkLst>
          <pc:docMk/>
          <pc:sldMk cId="3925594602" sldId="1360"/>
        </pc:sldMkLst>
        <pc:spChg chg="mod">
          <ac:chgData name="Drgona, Jan" userId="8107277a-43fb-42e1-8aa0-684adf187181" providerId="ADAL" clId="{6E07B71E-2BF2-44B9-845E-B74BF865DD34}" dt="2021-04-28T20:34:19.576" v="699" actId="6549"/>
          <ac:spMkLst>
            <pc:docMk/>
            <pc:sldMk cId="3925594602" sldId="1360"/>
            <ac:spMk id="10" creationId="{744AEE57-C02C-EB4D-AB40-30C4CF48047A}"/>
          </ac:spMkLst>
        </pc:spChg>
      </pc:sldChg>
      <pc:sldChg chg="add">
        <pc:chgData name="Drgona, Jan" userId="8107277a-43fb-42e1-8aa0-684adf187181" providerId="ADAL" clId="{6E07B71E-2BF2-44B9-845E-B74BF865DD34}" dt="2021-04-28T19:57:41.100" v="88"/>
        <pc:sldMkLst>
          <pc:docMk/>
          <pc:sldMk cId="2033130544" sldId="1361"/>
        </pc:sldMkLst>
      </pc:sldChg>
      <pc:sldChg chg="add">
        <pc:chgData name="Drgona, Jan" userId="8107277a-43fb-42e1-8aa0-684adf187181" providerId="ADAL" clId="{6E07B71E-2BF2-44B9-845E-B74BF865DD34}" dt="2021-04-28T19:57:50.238" v="89"/>
        <pc:sldMkLst>
          <pc:docMk/>
          <pc:sldMk cId="4257088295" sldId="1362"/>
        </pc:sldMkLst>
      </pc:sldChg>
      <pc:sldChg chg="addSp delSp modSp add mod">
        <pc:chgData name="Drgona, Jan" userId="8107277a-43fb-42e1-8aa0-684adf187181" providerId="ADAL" clId="{6E07B71E-2BF2-44B9-845E-B74BF865DD34}" dt="2021-04-28T20:14:02.715" v="584" actId="1037"/>
        <pc:sldMkLst>
          <pc:docMk/>
          <pc:sldMk cId="2224347387" sldId="1363"/>
        </pc:sldMkLst>
        <pc:spChg chg="mod">
          <ac:chgData name="Drgona, Jan" userId="8107277a-43fb-42e1-8aa0-684adf187181" providerId="ADAL" clId="{6E07B71E-2BF2-44B9-845E-B74BF865DD34}" dt="2021-04-28T20:12:44.596" v="503" actId="20577"/>
          <ac:spMkLst>
            <pc:docMk/>
            <pc:sldMk cId="2224347387" sldId="1363"/>
            <ac:spMk id="3" creationId="{B6B2553D-F5F4-0845-A326-C752AAB5D0F9}"/>
          </ac:spMkLst>
        </pc:spChg>
        <pc:picChg chg="add mod">
          <ac:chgData name="Drgona, Jan" userId="8107277a-43fb-42e1-8aa0-684adf187181" providerId="ADAL" clId="{6E07B71E-2BF2-44B9-845E-B74BF865DD34}" dt="2021-04-28T20:13:38.657" v="510" actId="1076"/>
          <ac:picMkLst>
            <pc:docMk/>
            <pc:sldMk cId="2224347387" sldId="1363"/>
            <ac:picMk id="5" creationId="{2C5043A1-6857-4DA1-B04E-85B98DAAA84A}"/>
          </ac:picMkLst>
        </pc:picChg>
        <pc:picChg chg="del">
          <ac:chgData name="Drgona, Jan" userId="8107277a-43fb-42e1-8aa0-684adf187181" providerId="ADAL" clId="{6E07B71E-2BF2-44B9-845E-B74BF865DD34}" dt="2021-04-28T20:11:59.503" v="443" actId="478"/>
          <ac:picMkLst>
            <pc:docMk/>
            <pc:sldMk cId="2224347387" sldId="1363"/>
            <ac:picMk id="6" creationId="{7986E3C8-3981-4646-B4A1-7A6CC66DD64C}"/>
          </ac:picMkLst>
        </pc:picChg>
        <pc:picChg chg="add mod">
          <ac:chgData name="Drgona, Jan" userId="8107277a-43fb-42e1-8aa0-684adf187181" providerId="ADAL" clId="{6E07B71E-2BF2-44B9-845E-B74BF865DD34}" dt="2021-04-28T20:14:02.715" v="584" actId="1037"/>
          <ac:picMkLst>
            <pc:docMk/>
            <pc:sldMk cId="2224347387" sldId="1363"/>
            <ac:picMk id="8" creationId="{1A98CD5B-EF27-40B5-9E2D-565726E6B4A3}"/>
          </ac:picMkLst>
        </pc:picChg>
      </pc:sldChg>
      <pc:sldChg chg="addSp delSp modSp add mod">
        <pc:chgData name="Drgona, Jan" userId="8107277a-43fb-42e1-8aa0-684adf187181" providerId="ADAL" clId="{6E07B71E-2BF2-44B9-845E-B74BF865DD34}" dt="2021-04-28T21:10:43.322" v="1030" actId="1035"/>
        <pc:sldMkLst>
          <pc:docMk/>
          <pc:sldMk cId="593265035" sldId="1364"/>
        </pc:sldMkLst>
        <pc:spChg chg="mod">
          <ac:chgData name="Drgona, Jan" userId="8107277a-43fb-42e1-8aa0-684adf187181" providerId="ADAL" clId="{6E07B71E-2BF2-44B9-845E-B74BF865DD34}" dt="2021-04-28T20:56:34.256" v="982" actId="1076"/>
          <ac:spMkLst>
            <pc:docMk/>
            <pc:sldMk cId="593265035" sldId="1364"/>
            <ac:spMk id="2" creationId="{F0ED25D2-931B-4A1E-A481-B4E6BE901468}"/>
          </ac:spMkLst>
        </pc:spChg>
        <pc:spChg chg="del">
          <ac:chgData name="Drgona, Jan" userId="8107277a-43fb-42e1-8aa0-684adf187181" providerId="ADAL" clId="{6E07B71E-2BF2-44B9-845E-B74BF865DD34}" dt="2021-04-28T20:49:29.189" v="906" actId="478"/>
          <ac:spMkLst>
            <pc:docMk/>
            <pc:sldMk cId="593265035" sldId="1364"/>
            <ac:spMk id="3" creationId="{08F7E507-4A5A-4BA1-A2F7-084320CF566A}"/>
          </ac:spMkLst>
        </pc:spChg>
        <pc:spChg chg="mod">
          <ac:chgData name="Drgona, Jan" userId="8107277a-43fb-42e1-8aa0-684adf187181" providerId="ADAL" clId="{6E07B71E-2BF2-44B9-845E-B74BF865DD34}" dt="2021-04-28T20:58:15.764" v="996" actId="2711"/>
          <ac:spMkLst>
            <pc:docMk/>
            <pc:sldMk cId="593265035" sldId="1364"/>
            <ac:spMk id="5" creationId="{B9EDD568-6845-41D1-BD13-FE115DE15F40}"/>
          </ac:spMkLst>
        </pc:spChg>
        <pc:spChg chg="add del mod">
          <ac:chgData name="Drgona, Jan" userId="8107277a-43fb-42e1-8aa0-684adf187181" providerId="ADAL" clId="{6E07B71E-2BF2-44B9-845E-B74BF865DD34}" dt="2021-04-28T20:49:31.690" v="907" actId="478"/>
          <ac:spMkLst>
            <pc:docMk/>
            <pc:sldMk cId="593265035" sldId="1364"/>
            <ac:spMk id="6" creationId="{9306E2FC-8905-4C1E-A869-1CA97091AB38}"/>
          </ac:spMkLst>
        </pc:spChg>
        <pc:picChg chg="del">
          <ac:chgData name="Drgona, Jan" userId="8107277a-43fb-42e1-8aa0-684adf187181" providerId="ADAL" clId="{6E07B71E-2BF2-44B9-845E-B74BF865DD34}" dt="2021-04-28T20:49:27.028" v="905" actId="478"/>
          <ac:picMkLst>
            <pc:docMk/>
            <pc:sldMk cId="593265035" sldId="1364"/>
            <ac:picMk id="8" creationId="{A590ABED-EDBC-4B5B-A8DD-A27BCC4431C8}"/>
          </ac:picMkLst>
        </pc:picChg>
        <pc:picChg chg="del">
          <ac:chgData name="Drgona, Jan" userId="8107277a-43fb-42e1-8aa0-684adf187181" providerId="ADAL" clId="{6E07B71E-2BF2-44B9-845E-B74BF865DD34}" dt="2021-04-28T20:49:27.028" v="905" actId="478"/>
          <ac:picMkLst>
            <pc:docMk/>
            <pc:sldMk cId="593265035" sldId="1364"/>
            <ac:picMk id="9" creationId="{3F0B4DCD-0AE6-4D20-9019-156CA252D4BD}"/>
          </ac:picMkLst>
        </pc:picChg>
        <pc:picChg chg="del">
          <ac:chgData name="Drgona, Jan" userId="8107277a-43fb-42e1-8aa0-684adf187181" providerId="ADAL" clId="{6E07B71E-2BF2-44B9-845E-B74BF865DD34}" dt="2021-04-28T20:49:27.028" v="905" actId="478"/>
          <ac:picMkLst>
            <pc:docMk/>
            <pc:sldMk cId="593265035" sldId="1364"/>
            <ac:picMk id="10" creationId="{4B0712E7-F0C4-4347-A3D2-386772122475}"/>
          </ac:picMkLst>
        </pc:picChg>
        <pc:picChg chg="del">
          <ac:chgData name="Drgona, Jan" userId="8107277a-43fb-42e1-8aa0-684adf187181" providerId="ADAL" clId="{6E07B71E-2BF2-44B9-845E-B74BF865DD34}" dt="2021-04-28T20:49:27.028" v="905" actId="478"/>
          <ac:picMkLst>
            <pc:docMk/>
            <pc:sldMk cId="593265035" sldId="1364"/>
            <ac:picMk id="11" creationId="{ED4F133A-02DB-4D93-853F-B79AC6B2B8C9}"/>
          </ac:picMkLst>
        </pc:picChg>
        <pc:picChg chg="del">
          <ac:chgData name="Drgona, Jan" userId="8107277a-43fb-42e1-8aa0-684adf187181" providerId="ADAL" clId="{6E07B71E-2BF2-44B9-845E-B74BF865DD34}" dt="2021-04-28T20:49:27.028" v="905" actId="478"/>
          <ac:picMkLst>
            <pc:docMk/>
            <pc:sldMk cId="593265035" sldId="1364"/>
            <ac:picMk id="12" creationId="{6B2D70D5-8745-4860-B534-B002764D1344}"/>
          </ac:picMkLst>
        </pc:picChg>
        <pc:picChg chg="del">
          <ac:chgData name="Drgona, Jan" userId="8107277a-43fb-42e1-8aa0-684adf187181" providerId="ADAL" clId="{6E07B71E-2BF2-44B9-845E-B74BF865DD34}" dt="2021-04-28T20:49:27.028" v="905" actId="478"/>
          <ac:picMkLst>
            <pc:docMk/>
            <pc:sldMk cId="593265035" sldId="1364"/>
            <ac:picMk id="13" creationId="{C01BF6CC-ADC2-45CE-8D44-5C5BCD8AADC2}"/>
          </ac:picMkLst>
        </pc:picChg>
        <pc:picChg chg="add mod">
          <ac:chgData name="Drgona, Jan" userId="8107277a-43fb-42e1-8aa0-684adf187181" providerId="ADAL" clId="{6E07B71E-2BF2-44B9-845E-B74BF865DD34}" dt="2021-04-28T21:10:43.322" v="1030" actId="1035"/>
          <ac:picMkLst>
            <pc:docMk/>
            <pc:sldMk cId="593265035" sldId="1364"/>
            <ac:picMk id="14" creationId="{352A1CC9-3118-4331-B764-4FC781B7CC1E}"/>
          </ac:picMkLst>
        </pc:picChg>
        <pc:picChg chg="del">
          <ac:chgData name="Drgona, Jan" userId="8107277a-43fb-42e1-8aa0-684adf187181" providerId="ADAL" clId="{6E07B71E-2BF2-44B9-845E-B74BF865DD34}" dt="2021-04-28T20:49:27.028" v="905" actId="478"/>
          <ac:picMkLst>
            <pc:docMk/>
            <pc:sldMk cId="593265035" sldId="1364"/>
            <ac:picMk id="15" creationId="{01844471-22C0-40BC-9811-903F671336B4}"/>
          </ac:picMkLst>
        </pc:picChg>
        <pc:picChg chg="del">
          <ac:chgData name="Drgona, Jan" userId="8107277a-43fb-42e1-8aa0-684adf187181" providerId="ADAL" clId="{6E07B71E-2BF2-44B9-845E-B74BF865DD34}" dt="2021-04-28T20:49:27.028" v="905" actId="478"/>
          <ac:picMkLst>
            <pc:docMk/>
            <pc:sldMk cId="593265035" sldId="1364"/>
            <ac:picMk id="16" creationId="{324BBD06-45D0-4A1D-8383-D18A015ED506}"/>
          </ac:picMkLst>
        </pc:picChg>
        <pc:picChg chg="add del mod">
          <ac:chgData name="Drgona, Jan" userId="8107277a-43fb-42e1-8aa0-684adf187181" providerId="ADAL" clId="{6E07B71E-2BF2-44B9-845E-B74BF865DD34}" dt="2021-04-28T20:50:45.106" v="920" actId="478"/>
          <ac:picMkLst>
            <pc:docMk/>
            <pc:sldMk cId="593265035" sldId="1364"/>
            <ac:picMk id="18" creationId="{F6D22689-E4AC-4A99-BB21-AD4B58960D3E}"/>
          </ac:picMkLst>
        </pc:picChg>
        <pc:picChg chg="add del mod">
          <ac:chgData name="Drgona, Jan" userId="8107277a-43fb-42e1-8aa0-684adf187181" providerId="ADAL" clId="{6E07B71E-2BF2-44B9-845E-B74BF865DD34}" dt="2021-04-28T21:05:50.837" v="997" actId="478"/>
          <ac:picMkLst>
            <pc:docMk/>
            <pc:sldMk cId="593265035" sldId="1364"/>
            <ac:picMk id="20" creationId="{194EAA82-8EDD-4A62-8B0B-AF8F54165E8E}"/>
          </ac:picMkLst>
        </pc:picChg>
        <pc:picChg chg="add mod">
          <ac:chgData name="Drgona, Jan" userId="8107277a-43fb-42e1-8aa0-684adf187181" providerId="ADAL" clId="{6E07B71E-2BF2-44B9-845E-B74BF865DD34}" dt="2021-04-28T21:10:43.322" v="1030" actId="1035"/>
          <ac:picMkLst>
            <pc:docMk/>
            <pc:sldMk cId="593265035" sldId="1364"/>
            <ac:picMk id="22" creationId="{AF829AE9-4F3A-48AB-B6E7-1BEF71093254}"/>
          </ac:picMkLst>
        </pc:picChg>
        <pc:picChg chg="add del mod">
          <ac:chgData name="Drgona, Jan" userId="8107277a-43fb-42e1-8aa0-684adf187181" providerId="ADAL" clId="{6E07B71E-2BF2-44B9-845E-B74BF865DD34}" dt="2021-04-28T21:10:22.858" v="1003" actId="478"/>
          <ac:picMkLst>
            <pc:docMk/>
            <pc:sldMk cId="593265035" sldId="1364"/>
            <ac:picMk id="24" creationId="{398F1578-4B38-445F-B0E3-65A30A4C67E7}"/>
          </ac:picMkLst>
        </pc:picChg>
        <pc:picChg chg="add mod">
          <ac:chgData name="Drgona, Jan" userId="8107277a-43fb-42e1-8aa0-684adf187181" providerId="ADAL" clId="{6E07B71E-2BF2-44B9-845E-B74BF865DD34}" dt="2021-04-28T21:10:43.322" v="1030" actId="1035"/>
          <ac:picMkLst>
            <pc:docMk/>
            <pc:sldMk cId="593265035" sldId="1364"/>
            <ac:picMk id="26" creationId="{A0EF0A8A-AF22-4636-A7BE-86C108341EED}"/>
          </ac:picMkLst>
        </pc:picChg>
      </pc:sldChg>
      <pc:sldChg chg="delSp modSp add del mod setBg delDesignElem">
        <pc:chgData name="Drgona, Jan" userId="8107277a-43fb-42e1-8aa0-684adf187181" providerId="ADAL" clId="{6E07B71E-2BF2-44B9-845E-B74BF865DD34}" dt="2021-04-28T20:16:39.065" v="588" actId="47"/>
        <pc:sldMkLst>
          <pc:docMk/>
          <pc:sldMk cId="4012785196" sldId="1364"/>
        </pc:sldMkLst>
        <pc:spChg chg="mod">
          <ac:chgData name="Drgona, Jan" userId="8107277a-43fb-42e1-8aa0-684adf187181" providerId="ADAL" clId="{6E07B71E-2BF2-44B9-845E-B74BF865DD34}" dt="2021-04-28T20:16:35.899" v="587" actId="27636"/>
          <ac:spMkLst>
            <pc:docMk/>
            <pc:sldMk cId="4012785196" sldId="1364"/>
            <ac:spMk id="2" creationId="{EF6CBB16-4B45-4B56-AE78-FB2BC9AFE0F7}"/>
          </ac:spMkLst>
        </pc:spChg>
        <pc:spChg chg="del">
          <ac:chgData name="Drgona, Jan" userId="8107277a-43fb-42e1-8aa0-684adf187181" providerId="ADAL" clId="{6E07B71E-2BF2-44B9-845E-B74BF865DD34}" dt="2021-04-28T20:16:35.719" v="586"/>
          <ac:spMkLst>
            <pc:docMk/>
            <pc:sldMk cId="4012785196" sldId="1364"/>
            <ac:spMk id="19" creationId="{BCC55ACC-A2F6-403C-A3A4-D59B3734D45F}"/>
          </ac:spMkLst>
        </pc:spChg>
      </pc:sldChg>
      <pc:sldMasterChg chg="delSldLayout">
        <pc:chgData name="Drgona, Jan" userId="8107277a-43fb-42e1-8aa0-684adf187181" providerId="ADAL" clId="{6E07B71E-2BF2-44B9-845E-B74BF865DD34}" dt="2021-04-28T20:16:39.065" v="588" actId="47"/>
        <pc:sldMasterMkLst>
          <pc:docMk/>
          <pc:sldMasterMk cId="4149698040" sldId="2147483856"/>
        </pc:sldMasterMkLst>
        <pc:sldLayoutChg chg="del">
          <pc:chgData name="Drgona, Jan" userId="8107277a-43fb-42e1-8aa0-684adf187181" providerId="ADAL" clId="{6E07B71E-2BF2-44B9-845E-B74BF865DD34}" dt="2021-04-28T20:16:39.065" v="588" actId="47"/>
          <pc:sldLayoutMkLst>
            <pc:docMk/>
            <pc:sldMasterMk cId="4149698040" sldId="2147483856"/>
            <pc:sldLayoutMk cId="4114744062" sldId="214748390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A94926-E64B-4509-900C-C9AB03A909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0C8CB3-4E34-48FA-A9CD-20FA29B2BBDA}">
      <dgm:prSet custT="1"/>
      <dgm:spPr/>
      <dgm:t>
        <a:bodyPr/>
        <a:lstStyle/>
        <a:p>
          <a:pPr>
            <a:lnSpc>
              <a:spcPct val="100000"/>
            </a:lnSpc>
          </a:pPr>
          <a:r>
            <a:rPr lang="en-US" sz="2400" dirty="0"/>
            <a:t>Automate learning of the system dynamics and model-based control policy</a:t>
          </a:r>
        </a:p>
      </dgm:t>
    </dgm:pt>
    <dgm:pt modelId="{161E7D7B-314C-4204-86A8-71A00E24D04A}" type="parTrans" cxnId="{CA89C467-3DB7-4B76-84E1-36CDEA7E91F5}">
      <dgm:prSet/>
      <dgm:spPr/>
      <dgm:t>
        <a:bodyPr/>
        <a:lstStyle/>
        <a:p>
          <a:endParaRPr lang="en-US" sz="2400"/>
        </a:p>
      </dgm:t>
    </dgm:pt>
    <dgm:pt modelId="{4481ED78-66FD-4A32-9965-3CEAD4163615}" type="sibTrans" cxnId="{CA89C467-3DB7-4B76-84E1-36CDEA7E91F5}">
      <dgm:prSet/>
      <dgm:spPr/>
      <dgm:t>
        <a:bodyPr/>
        <a:lstStyle/>
        <a:p>
          <a:endParaRPr lang="en-US" sz="2400"/>
        </a:p>
      </dgm:t>
    </dgm:pt>
    <dgm:pt modelId="{A6E2FC8E-1F40-4ADD-AE01-3A6CCA548568}">
      <dgm:prSet custT="1"/>
      <dgm:spPr/>
      <dgm:t>
        <a:bodyPr/>
        <a:lstStyle/>
        <a:p>
          <a:pPr>
            <a:lnSpc>
              <a:spcPct val="100000"/>
            </a:lnSpc>
          </a:pPr>
          <a:r>
            <a:rPr lang="en-US" sz="2400" dirty="0"/>
            <a:t>Streamline the installation process, facilitate </a:t>
          </a:r>
          <a:r>
            <a:rPr lang="en-US" sz="2400" dirty="0" err="1"/>
            <a:t>explainability</a:t>
          </a:r>
          <a:endParaRPr lang="en-US" sz="2400" dirty="0"/>
        </a:p>
      </dgm:t>
    </dgm:pt>
    <dgm:pt modelId="{2E6149BF-8B35-47F6-B200-FF8AE19572EB}" type="parTrans" cxnId="{FDAD8378-506F-4882-B364-C17B3D3A8665}">
      <dgm:prSet/>
      <dgm:spPr/>
      <dgm:t>
        <a:bodyPr/>
        <a:lstStyle/>
        <a:p>
          <a:endParaRPr lang="en-US" sz="2400"/>
        </a:p>
      </dgm:t>
    </dgm:pt>
    <dgm:pt modelId="{A2FFE5C8-ED5C-4671-8AA7-C40139D2CD25}" type="sibTrans" cxnId="{FDAD8378-506F-4882-B364-C17B3D3A8665}">
      <dgm:prSet/>
      <dgm:spPr/>
      <dgm:t>
        <a:bodyPr/>
        <a:lstStyle/>
        <a:p>
          <a:endParaRPr lang="en-US" sz="2400"/>
        </a:p>
      </dgm:t>
    </dgm:pt>
    <dgm:pt modelId="{C93F61B0-3E24-4087-951D-CD4BCF5D54FD}">
      <dgm:prSet custT="1"/>
      <dgm:spPr/>
      <dgm:t>
        <a:bodyPr/>
        <a:lstStyle/>
        <a:p>
          <a:pPr>
            <a:lnSpc>
              <a:spcPct val="100000"/>
            </a:lnSpc>
          </a:pPr>
          <a:r>
            <a:rPr lang="en-US" sz="2400" dirty="0"/>
            <a:t>Endow with lifelong learning and offer performance guarantees during the learning process</a:t>
          </a:r>
        </a:p>
      </dgm:t>
    </dgm:pt>
    <dgm:pt modelId="{9F065395-DB04-44C7-8D16-747EDE9437FE}" type="parTrans" cxnId="{F4636367-04F5-4BA1-8186-736C25ADBB71}">
      <dgm:prSet/>
      <dgm:spPr/>
      <dgm:t>
        <a:bodyPr/>
        <a:lstStyle/>
        <a:p>
          <a:endParaRPr lang="en-US" sz="2400"/>
        </a:p>
      </dgm:t>
    </dgm:pt>
    <dgm:pt modelId="{4B5AA365-7B61-4A25-B40B-1EDD8C3374E8}" type="sibTrans" cxnId="{F4636367-04F5-4BA1-8186-736C25ADBB71}">
      <dgm:prSet/>
      <dgm:spPr/>
      <dgm:t>
        <a:bodyPr/>
        <a:lstStyle/>
        <a:p>
          <a:endParaRPr lang="en-US" sz="2400"/>
        </a:p>
      </dgm:t>
    </dgm:pt>
    <dgm:pt modelId="{F0792FA7-AFDC-48CC-BF74-6A244AEE8AF8}" type="pres">
      <dgm:prSet presAssocID="{1AA94926-E64B-4509-900C-C9AB03A9099D}" presName="root" presStyleCnt="0">
        <dgm:presLayoutVars>
          <dgm:dir/>
          <dgm:resizeHandles val="exact"/>
        </dgm:presLayoutVars>
      </dgm:prSet>
      <dgm:spPr/>
    </dgm:pt>
    <dgm:pt modelId="{9D21904E-C6FA-4FD8-8F6B-09421207E825}" type="pres">
      <dgm:prSet presAssocID="{950C8CB3-4E34-48FA-A9CD-20FA29B2BBDA}" presName="compNode" presStyleCnt="0"/>
      <dgm:spPr/>
    </dgm:pt>
    <dgm:pt modelId="{93D92E81-3B54-4065-B2E9-58024EE99CB0}" type="pres">
      <dgm:prSet presAssocID="{950C8CB3-4E34-48FA-A9CD-20FA29B2BBDA}" presName="bgRect" presStyleLbl="bgShp" presStyleIdx="0" presStyleCnt="3"/>
      <dgm:spPr/>
    </dgm:pt>
    <dgm:pt modelId="{BABACB36-E5F8-4B5D-8A09-29F6F17BBB53}" type="pres">
      <dgm:prSet presAssocID="{950C8CB3-4E34-48FA-A9CD-20FA29B2BB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D6F7418B-9CF7-400F-8DEA-32187E7D75CD}" type="pres">
      <dgm:prSet presAssocID="{950C8CB3-4E34-48FA-A9CD-20FA29B2BBDA}" presName="spaceRect" presStyleCnt="0"/>
      <dgm:spPr/>
    </dgm:pt>
    <dgm:pt modelId="{54DCE0E0-1397-4DEA-A75C-A14AA65D135A}" type="pres">
      <dgm:prSet presAssocID="{950C8CB3-4E34-48FA-A9CD-20FA29B2BBDA}" presName="parTx" presStyleLbl="revTx" presStyleIdx="0" presStyleCnt="3">
        <dgm:presLayoutVars>
          <dgm:chMax val="0"/>
          <dgm:chPref val="0"/>
        </dgm:presLayoutVars>
      </dgm:prSet>
      <dgm:spPr/>
    </dgm:pt>
    <dgm:pt modelId="{626D5B3B-B9AE-40A2-91CF-E243FF0E623C}" type="pres">
      <dgm:prSet presAssocID="{4481ED78-66FD-4A32-9965-3CEAD4163615}" presName="sibTrans" presStyleCnt="0"/>
      <dgm:spPr/>
    </dgm:pt>
    <dgm:pt modelId="{ECA51E3C-32D2-4637-A7CB-1014C402C910}" type="pres">
      <dgm:prSet presAssocID="{A6E2FC8E-1F40-4ADD-AE01-3A6CCA548568}" presName="compNode" presStyleCnt="0"/>
      <dgm:spPr/>
    </dgm:pt>
    <dgm:pt modelId="{05F04B7D-289C-4551-9ED6-CC8CE955514F}" type="pres">
      <dgm:prSet presAssocID="{A6E2FC8E-1F40-4ADD-AE01-3A6CCA548568}" presName="bgRect" presStyleLbl="bgShp" presStyleIdx="1" presStyleCnt="3"/>
      <dgm:spPr/>
    </dgm:pt>
    <dgm:pt modelId="{95AA5086-D65A-4CAC-8736-973CDA93453E}" type="pres">
      <dgm:prSet presAssocID="{A6E2FC8E-1F40-4ADD-AE01-3A6CCA5485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86EB30CC-F92B-4D65-A57E-709A12BD059E}" type="pres">
      <dgm:prSet presAssocID="{A6E2FC8E-1F40-4ADD-AE01-3A6CCA548568}" presName="spaceRect" presStyleCnt="0"/>
      <dgm:spPr/>
    </dgm:pt>
    <dgm:pt modelId="{0231F437-F8FA-4F1C-AB1D-3207118559E1}" type="pres">
      <dgm:prSet presAssocID="{A6E2FC8E-1F40-4ADD-AE01-3A6CCA548568}" presName="parTx" presStyleLbl="revTx" presStyleIdx="1" presStyleCnt="3">
        <dgm:presLayoutVars>
          <dgm:chMax val="0"/>
          <dgm:chPref val="0"/>
        </dgm:presLayoutVars>
      </dgm:prSet>
      <dgm:spPr/>
    </dgm:pt>
    <dgm:pt modelId="{26C5A510-A674-4D02-91CA-42BCE85AEC4D}" type="pres">
      <dgm:prSet presAssocID="{A2FFE5C8-ED5C-4671-8AA7-C40139D2CD25}" presName="sibTrans" presStyleCnt="0"/>
      <dgm:spPr/>
    </dgm:pt>
    <dgm:pt modelId="{D7362774-09E4-409F-BA01-AB6EFA2F87D3}" type="pres">
      <dgm:prSet presAssocID="{C93F61B0-3E24-4087-951D-CD4BCF5D54FD}" presName="compNode" presStyleCnt="0"/>
      <dgm:spPr/>
    </dgm:pt>
    <dgm:pt modelId="{5921DF3B-38D9-41DC-926E-ACC0C7257071}" type="pres">
      <dgm:prSet presAssocID="{C93F61B0-3E24-4087-951D-CD4BCF5D54FD}" presName="bgRect" presStyleLbl="bgShp" presStyleIdx="2" presStyleCnt="3"/>
      <dgm:spPr/>
    </dgm:pt>
    <dgm:pt modelId="{BA5268A5-0CF6-4D13-BA92-0D6A0C144563}" type="pres">
      <dgm:prSet presAssocID="{C93F61B0-3E24-4087-951D-CD4BCF5D54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E57F8BC-2CD6-4411-B9B2-C25F47675455}" type="pres">
      <dgm:prSet presAssocID="{C93F61B0-3E24-4087-951D-CD4BCF5D54FD}" presName="spaceRect" presStyleCnt="0"/>
      <dgm:spPr/>
    </dgm:pt>
    <dgm:pt modelId="{B7CF291A-F51B-4521-AF37-7074C499F38C}" type="pres">
      <dgm:prSet presAssocID="{C93F61B0-3E24-4087-951D-CD4BCF5D54FD}" presName="parTx" presStyleLbl="revTx" presStyleIdx="2" presStyleCnt="3">
        <dgm:presLayoutVars>
          <dgm:chMax val="0"/>
          <dgm:chPref val="0"/>
        </dgm:presLayoutVars>
      </dgm:prSet>
      <dgm:spPr/>
    </dgm:pt>
  </dgm:ptLst>
  <dgm:cxnLst>
    <dgm:cxn modelId="{01428C0B-0663-4A1E-A9D4-1ADD83AC0884}" type="presOf" srcId="{C93F61B0-3E24-4087-951D-CD4BCF5D54FD}" destId="{B7CF291A-F51B-4521-AF37-7074C499F38C}" srcOrd="0" destOrd="0" presId="urn:microsoft.com/office/officeart/2018/2/layout/IconVerticalSolidList"/>
    <dgm:cxn modelId="{9334BA13-AA36-4F8A-ABCA-4B3923D32308}" type="presOf" srcId="{A6E2FC8E-1F40-4ADD-AE01-3A6CCA548568}" destId="{0231F437-F8FA-4F1C-AB1D-3207118559E1}" srcOrd="0" destOrd="0" presId="urn:microsoft.com/office/officeart/2018/2/layout/IconVerticalSolidList"/>
    <dgm:cxn modelId="{2FA8101D-A7F9-4E3B-A38E-22A41C6F4863}" type="presOf" srcId="{950C8CB3-4E34-48FA-A9CD-20FA29B2BBDA}" destId="{54DCE0E0-1397-4DEA-A75C-A14AA65D135A}" srcOrd="0" destOrd="0" presId="urn:microsoft.com/office/officeart/2018/2/layout/IconVerticalSolidList"/>
    <dgm:cxn modelId="{F4636367-04F5-4BA1-8186-736C25ADBB71}" srcId="{1AA94926-E64B-4509-900C-C9AB03A9099D}" destId="{C93F61B0-3E24-4087-951D-CD4BCF5D54FD}" srcOrd="2" destOrd="0" parTransId="{9F065395-DB04-44C7-8D16-747EDE9437FE}" sibTransId="{4B5AA365-7B61-4A25-B40B-1EDD8C3374E8}"/>
    <dgm:cxn modelId="{CA89C467-3DB7-4B76-84E1-36CDEA7E91F5}" srcId="{1AA94926-E64B-4509-900C-C9AB03A9099D}" destId="{950C8CB3-4E34-48FA-A9CD-20FA29B2BBDA}" srcOrd="0" destOrd="0" parTransId="{161E7D7B-314C-4204-86A8-71A00E24D04A}" sibTransId="{4481ED78-66FD-4A32-9965-3CEAD4163615}"/>
    <dgm:cxn modelId="{8CBDD04F-BCF8-4499-9A2A-5115FD66A4A9}" type="presOf" srcId="{1AA94926-E64B-4509-900C-C9AB03A9099D}" destId="{F0792FA7-AFDC-48CC-BF74-6A244AEE8AF8}" srcOrd="0" destOrd="0" presId="urn:microsoft.com/office/officeart/2018/2/layout/IconVerticalSolidList"/>
    <dgm:cxn modelId="{FDAD8378-506F-4882-B364-C17B3D3A8665}" srcId="{1AA94926-E64B-4509-900C-C9AB03A9099D}" destId="{A6E2FC8E-1F40-4ADD-AE01-3A6CCA548568}" srcOrd="1" destOrd="0" parTransId="{2E6149BF-8B35-47F6-B200-FF8AE19572EB}" sibTransId="{A2FFE5C8-ED5C-4671-8AA7-C40139D2CD25}"/>
    <dgm:cxn modelId="{061D48F2-3E97-4DB1-A862-58BFF7645563}" type="presParOf" srcId="{F0792FA7-AFDC-48CC-BF74-6A244AEE8AF8}" destId="{9D21904E-C6FA-4FD8-8F6B-09421207E825}" srcOrd="0" destOrd="0" presId="urn:microsoft.com/office/officeart/2018/2/layout/IconVerticalSolidList"/>
    <dgm:cxn modelId="{0E03E1AB-94D9-4BFF-B7F6-9685735BD2A3}" type="presParOf" srcId="{9D21904E-C6FA-4FD8-8F6B-09421207E825}" destId="{93D92E81-3B54-4065-B2E9-58024EE99CB0}" srcOrd="0" destOrd="0" presId="urn:microsoft.com/office/officeart/2018/2/layout/IconVerticalSolidList"/>
    <dgm:cxn modelId="{26810452-8898-403A-BDFC-A7687AD244B5}" type="presParOf" srcId="{9D21904E-C6FA-4FD8-8F6B-09421207E825}" destId="{BABACB36-E5F8-4B5D-8A09-29F6F17BBB53}" srcOrd="1" destOrd="0" presId="urn:microsoft.com/office/officeart/2018/2/layout/IconVerticalSolidList"/>
    <dgm:cxn modelId="{B699FC31-D663-42C8-93DC-B88B5D868D95}" type="presParOf" srcId="{9D21904E-C6FA-4FD8-8F6B-09421207E825}" destId="{D6F7418B-9CF7-400F-8DEA-32187E7D75CD}" srcOrd="2" destOrd="0" presId="urn:microsoft.com/office/officeart/2018/2/layout/IconVerticalSolidList"/>
    <dgm:cxn modelId="{34C2AF5C-0E4E-407A-A744-9DFC5299BA4E}" type="presParOf" srcId="{9D21904E-C6FA-4FD8-8F6B-09421207E825}" destId="{54DCE0E0-1397-4DEA-A75C-A14AA65D135A}" srcOrd="3" destOrd="0" presId="urn:microsoft.com/office/officeart/2018/2/layout/IconVerticalSolidList"/>
    <dgm:cxn modelId="{F836C418-D2AD-4C79-980A-D060592E6FDA}" type="presParOf" srcId="{F0792FA7-AFDC-48CC-BF74-6A244AEE8AF8}" destId="{626D5B3B-B9AE-40A2-91CF-E243FF0E623C}" srcOrd="1" destOrd="0" presId="urn:microsoft.com/office/officeart/2018/2/layout/IconVerticalSolidList"/>
    <dgm:cxn modelId="{D54990E4-7486-46BE-838A-F13D2767BEDA}" type="presParOf" srcId="{F0792FA7-AFDC-48CC-BF74-6A244AEE8AF8}" destId="{ECA51E3C-32D2-4637-A7CB-1014C402C910}" srcOrd="2" destOrd="0" presId="urn:microsoft.com/office/officeart/2018/2/layout/IconVerticalSolidList"/>
    <dgm:cxn modelId="{5B5E9601-DF35-43A6-9E2C-7582ED3B1801}" type="presParOf" srcId="{ECA51E3C-32D2-4637-A7CB-1014C402C910}" destId="{05F04B7D-289C-4551-9ED6-CC8CE955514F}" srcOrd="0" destOrd="0" presId="urn:microsoft.com/office/officeart/2018/2/layout/IconVerticalSolidList"/>
    <dgm:cxn modelId="{71607138-5D3B-4521-9907-844A0B85D1A0}" type="presParOf" srcId="{ECA51E3C-32D2-4637-A7CB-1014C402C910}" destId="{95AA5086-D65A-4CAC-8736-973CDA93453E}" srcOrd="1" destOrd="0" presId="urn:microsoft.com/office/officeart/2018/2/layout/IconVerticalSolidList"/>
    <dgm:cxn modelId="{4A341A3B-D8AC-43F0-8FC9-0B0E62516CA7}" type="presParOf" srcId="{ECA51E3C-32D2-4637-A7CB-1014C402C910}" destId="{86EB30CC-F92B-4D65-A57E-709A12BD059E}" srcOrd="2" destOrd="0" presId="urn:microsoft.com/office/officeart/2018/2/layout/IconVerticalSolidList"/>
    <dgm:cxn modelId="{25943AFC-02AA-4F05-9FE9-126F762FA1CF}" type="presParOf" srcId="{ECA51E3C-32D2-4637-A7CB-1014C402C910}" destId="{0231F437-F8FA-4F1C-AB1D-3207118559E1}" srcOrd="3" destOrd="0" presId="urn:microsoft.com/office/officeart/2018/2/layout/IconVerticalSolidList"/>
    <dgm:cxn modelId="{841CF021-2890-4EFC-9175-B2AE0EF35A90}" type="presParOf" srcId="{F0792FA7-AFDC-48CC-BF74-6A244AEE8AF8}" destId="{26C5A510-A674-4D02-91CA-42BCE85AEC4D}" srcOrd="3" destOrd="0" presId="urn:microsoft.com/office/officeart/2018/2/layout/IconVerticalSolidList"/>
    <dgm:cxn modelId="{BECA0076-B26D-4F62-B45B-0D57BC9100C1}" type="presParOf" srcId="{F0792FA7-AFDC-48CC-BF74-6A244AEE8AF8}" destId="{D7362774-09E4-409F-BA01-AB6EFA2F87D3}" srcOrd="4" destOrd="0" presId="urn:microsoft.com/office/officeart/2018/2/layout/IconVerticalSolidList"/>
    <dgm:cxn modelId="{2C193981-532D-4DC6-B6CF-293BE91FF04B}" type="presParOf" srcId="{D7362774-09E4-409F-BA01-AB6EFA2F87D3}" destId="{5921DF3B-38D9-41DC-926E-ACC0C7257071}" srcOrd="0" destOrd="0" presId="urn:microsoft.com/office/officeart/2018/2/layout/IconVerticalSolidList"/>
    <dgm:cxn modelId="{B72D8608-7D19-4466-9B3F-F7250651EDA6}" type="presParOf" srcId="{D7362774-09E4-409F-BA01-AB6EFA2F87D3}" destId="{BA5268A5-0CF6-4D13-BA92-0D6A0C144563}" srcOrd="1" destOrd="0" presId="urn:microsoft.com/office/officeart/2018/2/layout/IconVerticalSolidList"/>
    <dgm:cxn modelId="{CF8F1AB5-91B6-416B-9A10-A78FF24E2EBA}" type="presParOf" srcId="{D7362774-09E4-409F-BA01-AB6EFA2F87D3}" destId="{8E57F8BC-2CD6-4411-B9B2-C25F47675455}" srcOrd="2" destOrd="0" presId="urn:microsoft.com/office/officeart/2018/2/layout/IconVerticalSolidList"/>
    <dgm:cxn modelId="{D3EAA1BA-C2AF-44A5-B176-441145FC5574}" type="presParOf" srcId="{D7362774-09E4-409F-BA01-AB6EFA2F87D3}" destId="{B7CF291A-F51B-4521-AF37-7074C499F3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A94926-E64B-4509-900C-C9AB03A9099D}"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950C8CB3-4E34-48FA-A9CD-20FA29B2BBDA}">
      <dgm:prSet custT="1"/>
      <dgm:spPr>
        <a:ln>
          <a:noFill/>
        </a:ln>
      </dgm:spPr>
      <dgm:t>
        <a:bodyPr/>
        <a:lstStyle/>
        <a:p>
          <a:r>
            <a:rPr lang="en-US" sz="2400" b="1" i="0" dirty="0">
              <a:solidFill>
                <a:srgbClr val="FF0000"/>
              </a:solidFill>
            </a:rPr>
            <a:t>---</a:t>
          </a:r>
          <a:r>
            <a:rPr lang="en-US" sz="2000" dirty="0"/>
            <a:t> </a:t>
          </a:r>
          <a:r>
            <a:rPr lang="en-US" sz="1800" dirty="0"/>
            <a:t>Reference trajectory</a:t>
          </a:r>
        </a:p>
      </dgm:t>
    </dgm:pt>
    <dgm:pt modelId="{161E7D7B-314C-4204-86A8-71A00E24D04A}" type="parTrans" cxnId="{CA89C467-3DB7-4B76-84E1-36CDEA7E91F5}">
      <dgm:prSet/>
      <dgm:spPr/>
      <dgm:t>
        <a:bodyPr/>
        <a:lstStyle/>
        <a:p>
          <a:endParaRPr lang="en-US" sz="2400"/>
        </a:p>
      </dgm:t>
    </dgm:pt>
    <dgm:pt modelId="{4481ED78-66FD-4A32-9965-3CEAD4163615}" type="sibTrans" cxnId="{CA89C467-3DB7-4B76-84E1-36CDEA7E91F5}">
      <dgm:prSet/>
      <dgm:spPr/>
      <dgm:t>
        <a:bodyPr/>
        <a:lstStyle/>
        <a:p>
          <a:endParaRPr lang="en-US" sz="2400"/>
        </a:p>
      </dgm:t>
    </dgm:pt>
    <dgm:pt modelId="{A6E2FC8E-1F40-4ADD-AE01-3A6CCA548568}">
      <dgm:prSet custT="1"/>
      <dgm:spPr>
        <a:ln>
          <a:noFill/>
        </a:ln>
      </dgm:spPr>
      <dgm:t>
        <a:bodyPr/>
        <a:lstStyle/>
        <a:p>
          <a:r>
            <a:rPr lang="en-US" sz="2400" b="1" dirty="0"/>
            <a:t>---</a:t>
          </a:r>
          <a:r>
            <a:rPr lang="en-US" sz="1800" dirty="0"/>
            <a:t> Constraints</a:t>
          </a:r>
        </a:p>
      </dgm:t>
    </dgm:pt>
    <dgm:pt modelId="{2E6149BF-8B35-47F6-B200-FF8AE19572EB}" type="parTrans" cxnId="{FDAD8378-506F-4882-B364-C17B3D3A8665}">
      <dgm:prSet/>
      <dgm:spPr/>
      <dgm:t>
        <a:bodyPr/>
        <a:lstStyle/>
        <a:p>
          <a:endParaRPr lang="en-US" sz="2400"/>
        </a:p>
      </dgm:t>
    </dgm:pt>
    <dgm:pt modelId="{A2FFE5C8-ED5C-4671-8AA7-C40139D2CD25}" type="sibTrans" cxnId="{FDAD8378-506F-4882-B364-C17B3D3A8665}">
      <dgm:prSet/>
      <dgm:spPr/>
      <dgm:t>
        <a:bodyPr/>
        <a:lstStyle/>
        <a:p>
          <a:endParaRPr lang="en-US" sz="2400"/>
        </a:p>
      </dgm:t>
    </dgm:pt>
    <dgm:pt modelId="{C93F61B0-3E24-4087-951D-CD4BCF5D54FD}">
      <dgm:prSet custT="1"/>
      <dgm:spPr>
        <a:ln>
          <a:noFill/>
        </a:ln>
      </dgm:spPr>
      <dgm:t>
        <a:bodyPr/>
        <a:lstStyle/>
        <a:p>
          <a:r>
            <a:rPr lang="en-US" sz="3200" b="1" baseline="30000" dirty="0">
              <a:solidFill>
                <a:srgbClr val="00B0F0"/>
              </a:solidFill>
            </a:rPr>
            <a:t>__</a:t>
          </a:r>
          <a:r>
            <a:rPr lang="en-US" sz="2400" baseline="30000" dirty="0"/>
            <a:t> </a:t>
          </a:r>
          <a:r>
            <a:rPr lang="en-US" sz="1800" dirty="0"/>
            <a:t>Controlled trajectory</a:t>
          </a:r>
        </a:p>
      </dgm:t>
    </dgm:pt>
    <dgm:pt modelId="{9F065395-DB04-44C7-8D16-747EDE9437FE}" type="parTrans" cxnId="{F4636367-04F5-4BA1-8186-736C25ADBB71}">
      <dgm:prSet/>
      <dgm:spPr/>
      <dgm:t>
        <a:bodyPr/>
        <a:lstStyle/>
        <a:p>
          <a:endParaRPr lang="en-US" sz="2400"/>
        </a:p>
      </dgm:t>
    </dgm:pt>
    <dgm:pt modelId="{4B5AA365-7B61-4A25-B40B-1EDD8C3374E8}" type="sibTrans" cxnId="{F4636367-04F5-4BA1-8186-736C25ADBB71}">
      <dgm:prSet/>
      <dgm:spPr/>
      <dgm:t>
        <a:bodyPr/>
        <a:lstStyle/>
        <a:p>
          <a:endParaRPr lang="en-US" sz="2400"/>
        </a:p>
      </dgm:t>
    </dgm:pt>
    <dgm:pt modelId="{5048B768-A840-48A2-B6E2-F8327E813ADA}" type="pres">
      <dgm:prSet presAssocID="{1AA94926-E64B-4509-900C-C9AB03A9099D}" presName="linear" presStyleCnt="0">
        <dgm:presLayoutVars>
          <dgm:animLvl val="lvl"/>
          <dgm:resizeHandles val="exact"/>
        </dgm:presLayoutVars>
      </dgm:prSet>
      <dgm:spPr/>
    </dgm:pt>
    <dgm:pt modelId="{E8A57773-5D91-44C0-B7A1-441802755071}" type="pres">
      <dgm:prSet presAssocID="{950C8CB3-4E34-48FA-A9CD-20FA29B2BBDA}" presName="parentText" presStyleLbl="node1" presStyleIdx="0" presStyleCnt="3">
        <dgm:presLayoutVars>
          <dgm:chMax val="0"/>
          <dgm:bulletEnabled val="1"/>
        </dgm:presLayoutVars>
      </dgm:prSet>
      <dgm:spPr/>
    </dgm:pt>
    <dgm:pt modelId="{78243F8F-FA96-417E-8C87-4A2886564039}" type="pres">
      <dgm:prSet presAssocID="{4481ED78-66FD-4A32-9965-3CEAD4163615}" presName="spacer" presStyleCnt="0"/>
      <dgm:spPr/>
    </dgm:pt>
    <dgm:pt modelId="{2919A193-08A7-42A3-83DA-4CCB558790A4}" type="pres">
      <dgm:prSet presAssocID="{A6E2FC8E-1F40-4ADD-AE01-3A6CCA548568}" presName="parentText" presStyleLbl="node1" presStyleIdx="1" presStyleCnt="3">
        <dgm:presLayoutVars>
          <dgm:chMax val="0"/>
          <dgm:bulletEnabled val="1"/>
        </dgm:presLayoutVars>
      </dgm:prSet>
      <dgm:spPr/>
    </dgm:pt>
    <dgm:pt modelId="{11D55BAE-68F8-4E19-9750-CE2AD9364DC2}" type="pres">
      <dgm:prSet presAssocID="{A2FFE5C8-ED5C-4671-8AA7-C40139D2CD25}" presName="spacer" presStyleCnt="0"/>
      <dgm:spPr/>
    </dgm:pt>
    <dgm:pt modelId="{56ADE485-4159-48DF-AA9F-D9132DFB8289}" type="pres">
      <dgm:prSet presAssocID="{C93F61B0-3E24-4087-951D-CD4BCF5D54FD}" presName="parentText" presStyleLbl="node1" presStyleIdx="2" presStyleCnt="3">
        <dgm:presLayoutVars>
          <dgm:chMax val="0"/>
          <dgm:bulletEnabled val="1"/>
        </dgm:presLayoutVars>
      </dgm:prSet>
      <dgm:spPr/>
    </dgm:pt>
  </dgm:ptLst>
  <dgm:cxnLst>
    <dgm:cxn modelId="{94AC3F2A-64D0-467E-95D8-86FBD444CD02}" type="presOf" srcId="{C93F61B0-3E24-4087-951D-CD4BCF5D54FD}" destId="{56ADE485-4159-48DF-AA9F-D9132DFB8289}" srcOrd="0" destOrd="0" presId="urn:microsoft.com/office/officeart/2005/8/layout/vList2"/>
    <dgm:cxn modelId="{F4636367-04F5-4BA1-8186-736C25ADBB71}" srcId="{1AA94926-E64B-4509-900C-C9AB03A9099D}" destId="{C93F61B0-3E24-4087-951D-CD4BCF5D54FD}" srcOrd="2" destOrd="0" parTransId="{9F065395-DB04-44C7-8D16-747EDE9437FE}" sibTransId="{4B5AA365-7B61-4A25-B40B-1EDD8C3374E8}"/>
    <dgm:cxn modelId="{CA89C467-3DB7-4B76-84E1-36CDEA7E91F5}" srcId="{1AA94926-E64B-4509-900C-C9AB03A9099D}" destId="{950C8CB3-4E34-48FA-A9CD-20FA29B2BBDA}" srcOrd="0" destOrd="0" parTransId="{161E7D7B-314C-4204-86A8-71A00E24D04A}" sibTransId="{4481ED78-66FD-4A32-9965-3CEAD4163615}"/>
    <dgm:cxn modelId="{0A82696D-1B43-4F0D-95C6-11F32A20DDB4}" type="presOf" srcId="{1AA94926-E64B-4509-900C-C9AB03A9099D}" destId="{5048B768-A840-48A2-B6E2-F8327E813ADA}" srcOrd="0" destOrd="0" presId="urn:microsoft.com/office/officeart/2005/8/layout/vList2"/>
    <dgm:cxn modelId="{FDAD8378-506F-4882-B364-C17B3D3A8665}" srcId="{1AA94926-E64B-4509-900C-C9AB03A9099D}" destId="{A6E2FC8E-1F40-4ADD-AE01-3A6CCA548568}" srcOrd="1" destOrd="0" parTransId="{2E6149BF-8B35-47F6-B200-FF8AE19572EB}" sibTransId="{A2FFE5C8-ED5C-4671-8AA7-C40139D2CD25}"/>
    <dgm:cxn modelId="{450B949B-374B-4B2A-A62E-6EC03E2B79A1}" type="presOf" srcId="{950C8CB3-4E34-48FA-A9CD-20FA29B2BBDA}" destId="{E8A57773-5D91-44C0-B7A1-441802755071}" srcOrd="0" destOrd="0" presId="urn:microsoft.com/office/officeart/2005/8/layout/vList2"/>
    <dgm:cxn modelId="{F4E0A4BF-390D-4628-A039-95D836320DDB}" type="presOf" srcId="{A6E2FC8E-1F40-4ADD-AE01-3A6CCA548568}" destId="{2919A193-08A7-42A3-83DA-4CCB558790A4}" srcOrd="0" destOrd="0" presId="urn:microsoft.com/office/officeart/2005/8/layout/vList2"/>
    <dgm:cxn modelId="{556E7987-7057-474D-8017-669911D6C78A}" type="presParOf" srcId="{5048B768-A840-48A2-B6E2-F8327E813ADA}" destId="{E8A57773-5D91-44C0-B7A1-441802755071}" srcOrd="0" destOrd="0" presId="urn:microsoft.com/office/officeart/2005/8/layout/vList2"/>
    <dgm:cxn modelId="{6577251F-C11E-4E45-BABE-A81C93A81E57}" type="presParOf" srcId="{5048B768-A840-48A2-B6E2-F8327E813ADA}" destId="{78243F8F-FA96-417E-8C87-4A2886564039}" srcOrd="1" destOrd="0" presId="urn:microsoft.com/office/officeart/2005/8/layout/vList2"/>
    <dgm:cxn modelId="{F243B799-AB6E-4BAB-8AC4-CB846080E757}" type="presParOf" srcId="{5048B768-A840-48A2-B6E2-F8327E813ADA}" destId="{2919A193-08A7-42A3-83DA-4CCB558790A4}" srcOrd="2" destOrd="0" presId="urn:microsoft.com/office/officeart/2005/8/layout/vList2"/>
    <dgm:cxn modelId="{0501684A-AC38-4592-BF84-0F9B597BB228}" type="presParOf" srcId="{5048B768-A840-48A2-B6E2-F8327E813ADA}" destId="{11D55BAE-68F8-4E19-9750-CE2AD9364DC2}" srcOrd="3" destOrd="0" presId="urn:microsoft.com/office/officeart/2005/8/layout/vList2"/>
    <dgm:cxn modelId="{FC27EC24-69C2-40C3-83D5-658D756517B9}" type="presParOf" srcId="{5048B768-A840-48A2-B6E2-F8327E813ADA}" destId="{56ADE485-4159-48DF-AA9F-D9132DFB8289}"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92E81-3B54-4065-B2E9-58024EE99CB0}">
      <dsp:nvSpPr>
        <dsp:cNvPr id="0" name=""/>
        <dsp:cNvSpPr/>
      </dsp:nvSpPr>
      <dsp:spPr>
        <a:xfrm>
          <a:off x="0" y="561"/>
          <a:ext cx="11868150" cy="13135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ACB36-E5F8-4B5D-8A09-29F6F17BBB53}">
      <dsp:nvSpPr>
        <dsp:cNvPr id="0" name=""/>
        <dsp:cNvSpPr/>
      </dsp:nvSpPr>
      <dsp:spPr>
        <a:xfrm>
          <a:off x="397359" y="296118"/>
          <a:ext cx="722471" cy="722471"/>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DCE0E0-1397-4DEA-A75C-A14AA65D135A}">
      <dsp:nvSpPr>
        <dsp:cNvPr id="0" name=""/>
        <dsp:cNvSpPr/>
      </dsp:nvSpPr>
      <dsp:spPr>
        <a:xfrm>
          <a:off x="1517190" y="561"/>
          <a:ext cx="10350959" cy="131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21" tIns="139021" rIns="139021" bIns="139021" numCol="1" spcCol="1270" anchor="ctr" anchorCtr="0">
          <a:noAutofit/>
        </a:bodyPr>
        <a:lstStyle/>
        <a:p>
          <a:pPr marL="0" lvl="0" indent="0" algn="l" defTabSz="1066800">
            <a:lnSpc>
              <a:spcPct val="100000"/>
            </a:lnSpc>
            <a:spcBef>
              <a:spcPct val="0"/>
            </a:spcBef>
            <a:spcAft>
              <a:spcPct val="35000"/>
            </a:spcAft>
            <a:buNone/>
          </a:pPr>
          <a:r>
            <a:rPr lang="en-US" sz="2400" kern="1200" dirty="0"/>
            <a:t>Automate learning of the system dynamics and model-based control policy</a:t>
          </a:r>
        </a:p>
      </dsp:txBody>
      <dsp:txXfrm>
        <a:off x="1517190" y="561"/>
        <a:ext cx="10350959" cy="1313585"/>
      </dsp:txXfrm>
    </dsp:sp>
    <dsp:sp modelId="{05F04B7D-289C-4551-9ED6-CC8CE955514F}">
      <dsp:nvSpPr>
        <dsp:cNvPr id="0" name=""/>
        <dsp:cNvSpPr/>
      </dsp:nvSpPr>
      <dsp:spPr>
        <a:xfrm>
          <a:off x="0" y="1642542"/>
          <a:ext cx="11868150" cy="13135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A5086-D65A-4CAC-8736-973CDA93453E}">
      <dsp:nvSpPr>
        <dsp:cNvPr id="0" name=""/>
        <dsp:cNvSpPr/>
      </dsp:nvSpPr>
      <dsp:spPr>
        <a:xfrm>
          <a:off x="397359" y="1938099"/>
          <a:ext cx="722471" cy="722471"/>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1F437-F8FA-4F1C-AB1D-3207118559E1}">
      <dsp:nvSpPr>
        <dsp:cNvPr id="0" name=""/>
        <dsp:cNvSpPr/>
      </dsp:nvSpPr>
      <dsp:spPr>
        <a:xfrm>
          <a:off x="1517190" y="1642542"/>
          <a:ext cx="10350959" cy="131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21" tIns="139021" rIns="139021" bIns="139021" numCol="1" spcCol="1270" anchor="ctr" anchorCtr="0">
          <a:noAutofit/>
        </a:bodyPr>
        <a:lstStyle/>
        <a:p>
          <a:pPr marL="0" lvl="0" indent="0" algn="l" defTabSz="1066800">
            <a:lnSpc>
              <a:spcPct val="100000"/>
            </a:lnSpc>
            <a:spcBef>
              <a:spcPct val="0"/>
            </a:spcBef>
            <a:spcAft>
              <a:spcPct val="35000"/>
            </a:spcAft>
            <a:buNone/>
          </a:pPr>
          <a:r>
            <a:rPr lang="en-US" sz="2400" kern="1200" dirty="0"/>
            <a:t>Streamline the installation process, facilitate </a:t>
          </a:r>
          <a:r>
            <a:rPr lang="en-US" sz="2400" kern="1200" dirty="0" err="1"/>
            <a:t>explainability</a:t>
          </a:r>
          <a:endParaRPr lang="en-US" sz="2400" kern="1200" dirty="0"/>
        </a:p>
      </dsp:txBody>
      <dsp:txXfrm>
        <a:off x="1517190" y="1642542"/>
        <a:ext cx="10350959" cy="1313585"/>
      </dsp:txXfrm>
    </dsp:sp>
    <dsp:sp modelId="{5921DF3B-38D9-41DC-926E-ACC0C7257071}">
      <dsp:nvSpPr>
        <dsp:cNvPr id="0" name=""/>
        <dsp:cNvSpPr/>
      </dsp:nvSpPr>
      <dsp:spPr>
        <a:xfrm>
          <a:off x="0" y="3284524"/>
          <a:ext cx="11868150" cy="13135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5268A5-0CF6-4D13-BA92-0D6A0C144563}">
      <dsp:nvSpPr>
        <dsp:cNvPr id="0" name=""/>
        <dsp:cNvSpPr/>
      </dsp:nvSpPr>
      <dsp:spPr>
        <a:xfrm>
          <a:off x="397359" y="3580081"/>
          <a:ext cx="722471" cy="722471"/>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CF291A-F51B-4521-AF37-7074C499F38C}">
      <dsp:nvSpPr>
        <dsp:cNvPr id="0" name=""/>
        <dsp:cNvSpPr/>
      </dsp:nvSpPr>
      <dsp:spPr>
        <a:xfrm>
          <a:off x="1517190" y="3284524"/>
          <a:ext cx="10350959" cy="131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21" tIns="139021" rIns="139021" bIns="139021" numCol="1" spcCol="1270" anchor="ctr" anchorCtr="0">
          <a:noAutofit/>
        </a:bodyPr>
        <a:lstStyle/>
        <a:p>
          <a:pPr marL="0" lvl="0" indent="0" algn="l" defTabSz="1066800">
            <a:lnSpc>
              <a:spcPct val="100000"/>
            </a:lnSpc>
            <a:spcBef>
              <a:spcPct val="0"/>
            </a:spcBef>
            <a:spcAft>
              <a:spcPct val="35000"/>
            </a:spcAft>
            <a:buNone/>
          </a:pPr>
          <a:r>
            <a:rPr lang="en-US" sz="2400" kern="1200" dirty="0"/>
            <a:t>Endow with lifelong learning and offer performance guarantees during the learning process</a:t>
          </a:r>
        </a:p>
      </dsp:txBody>
      <dsp:txXfrm>
        <a:off x="1517190" y="3284524"/>
        <a:ext cx="10350959" cy="13135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57773-5D91-44C0-B7A1-441802755071}">
      <dsp:nvSpPr>
        <dsp:cNvPr id="0" name=""/>
        <dsp:cNvSpPr/>
      </dsp:nvSpPr>
      <dsp:spPr>
        <a:xfrm>
          <a:off x="0" y="139"/>
          <a:ext cx="3642756" cy="552824"/>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solidFill>
                <a:srgbClr val="FF0000"/>
              </a:solidFill>
            </a:rPr>
            <a:t>---</a:t>
          </a:r>
          <a:r>
            <a:rPr lang="en-US" sz="2000" kern="1200" dirty="0"/>
            <a:t> </a:t>
          </a:r>
          <a:r>
            <a:rPr lang="en-US" sz="1800" kern="1200" dirty="0"/>
            <a:t>Reference trajectory</a:t>
          </a:r>
        </a:p>
      </dsp:txBody>
      <dsp:txXfrm>
        <a:off x="26987" y="27126"/>
        <a:ext cx="3588782" cy="498850"/>
      </dsp:txXfrm>
    </dsp:sp>
    <dsp:sp modelId="{2919A193-08A7-42A3-83DA-4CCB558790A4}">
      <dsp:nvSpPr>
        <dsp:cNvPr id="0" name=""/>
        <dsp:cNvSpPr/>
      </dsp:nvSpPr>
      <dsp:spPr>
        <a:xfrm>
          <a:off x="0" y="563764"/>
          <a:ext cx="3642756" cy="552824"/>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a:t>
          </a:r>
          <a:r>
            <a:rPr lang="en-US" sz="1800" kern="1200" dirty="0"/>
            <a:t> Constraints</a:t>
          </a:r>
        </a:p>
      </dsp:txBody>
      <dsp:txXfrm>
        <a:off x="26987" y="590751"/>
        <a:ext cx="3588782" cy="498850"/>
      </dsp:txXfrm>
    </dsp:sp>
    <dsp:sp modelId="{56ADE485-4159-48DF-AA9F-D9132DFB8289}">
      <dsp:nvSpPr>
        <dsp:cNvPr id="0" name=""/>
        <dsp:cNvSpPr/>
      </dsp:nvSpPr>
      <dsp:spPr>
        <a:xfrm>
          <a:off x="0" y="1127389"/>
          <a:ext cx="3642756" cy="552824"/>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baseline="30000" dirty="0">
              <a:solidFill>
                <a:srgbClr val="00B0F0"/>
              </a:solidFill>
            </a:rPr>
            <a:t>__</a:t>
          </a:r>
          <a:r>
            <a:rPr lang="en-US" sz="2400" kern="1200" baseline="30000" dirty="0"/>
            <a:t> </a:t>
          </a:r>
          <a:r>
            <a:rPr lang="en-US" sz="1800" kern="1200" dirty="0"/>
            <a:t>Controlled trajectory</a:t>
          </a:r>
        </a:p>
      </dsp:txBody>
      <dsp:txXfrm>
        <a:off x="26987" y="1154376"/>
        <a:ext cx="3588782" cy="4988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4/29/2021</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4/29/2021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Setpoint_(control_system)"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Derivative" TargetMode="External"/><Relationship Id="rId5" Type="http://schemas.openxmlformats.org/officeDocument/2006/relationships/hyperlink" Target="https://en.wikipedia.org/wiki/Proportional_control" TargetMode="External"/><Relationship Id="rId4" Type="http://schemas.openxmlformats.org/officeDocument/2006/relationships/hyperlink" Target="https://en.wikipedia.org/wiki/Process_variabl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Domain awareness, trusted autonomy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PID controller- </a:t>
            </a:r>
          </a:p>
          <a:p>
            <a:r>
              <a:rPr lang="en-US" sz="1200" b="0" i="0" kern="1200" dirty="0">
                <a:solidFill>
                  <a:schemeClr val="tx1"/>
                </a:solidFill>
                <a:effectLst/>
                <a:latin typeface="+mn-lt"/>
                <a:ea typeface="+mn-ea"/>
                <a:cs typeface="+mn-cs"/>
              </a:rPr>
              <a:t>A PID controller continuously calculates an </a:t>
            </a:r>
            <a:r>
              <a:rPr lang="en-US" sz="1200" b="0" i="1" kern="1200" dirty="0">
                <a:solidFill>
                  <a:schemeClr val="tx1"/>
                </a:solidFill>
                <a:effectLst/>
                <a:latin typeface="+mn-lt"/>
                <a:ea typeface="+mn-ea"/>
                <a:cs typeface="+mn-cs"/>
              </a:rPr>
              <a:t>error value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difference between a desired </a:t>
            </a:r>
            <a:r>
              <a:rPr lang="en-US" sz="1200" b="0" i="0" u="none" strike="noStrike" kern="1200" dirty="0">
                <a:solidFill>
                  <a:schemeClr val="tx1"/>
                </a:solidFill>
                <a:effectLst/>
                <a:latin typeface="+mn-lt"/>
                <a:ea typeface="+mn-ea"/>
                <a:cs typeface="+mn-cs"/>
                <a:hlinkClick r:id="rId3" tooltip="Setpoint (control system)"/>
              </a:rPr>
              <a:t>setpoint</a:t>
            </a:r>
            <a:r>
              <a:rPr lang="en-US" sz="1200" b="0" i="0" kern="1200" dirty="0">
                <a:solidFill>
                  <a:schemeClr val="tx1"/>
                </a:solidFill>
                <a:effectLst/>
                <a:latin typeface="+mn-lt"/>
                <a:ea typeface="+mn-ea"/>
                <a:cs typeface="+mn-cs"/>
              </a:rPr>
              <a:t> (SP) a </a:t>
            </a:r>
            <a:r>
              <a:rPr lang="en-US" sz="1200" b="0" i="0" u="none" strike="noStrike" kern="1200" dirty="0">
                <a:solidFill>
                  <a:schemeClr val="tx1"/>
                </a:solidFill>
                <a:effectLst/>
                <a:latin typeface="+mn-lt"/>
                <a:ea typeface="+mn-ea"/>
                <a:cs typeface="+mn-cs"/>
                <a:hlinkClick r:id="rId4" tooltip="Process variable"/>
              </a:rPr>
              <a:t>process variable</a:t>
            </a:r>
            <a:r>
              <a:rPr lang="en-US" sz="1200" b="0" i="0" kern="1200" dirty="0">
                <a:solidFill>
                  <a:schemeClr val="tx1"/>
                </a:solidFill>
                <a:effectLst/>
                <a:latin typeface="+mn-lt"/>
                <a:ea typeface="+mn-ea"/>
                <a:cs typeface="+mn-cs"/>
              </a:rPr>
              <a:t> (PV) and </a:t>
            </a:r>
          </a:p>
          <a:p>
            <a:r>
              <a:rPr lang="en-US" sz="1200" b="0" i="0" kern="1200" dirty="0">
                <a:solidFill>
                  <a:schemeClr val="tx1"/>
                </a:solidFill>
                <a:effectLst/>
                <a:latin typeface="+mn-lt"/>
                <a:ea typeface="+mn-ea"/>
                <a:cs typeface="+mn-cs"/>
              </a:rPr>
              <a:t>Correction based on </a:t>
            </a:r>
            <a:r>
              <a:rPr lang="en-US" sz="1200" b="0" i="0" u="none" strike="noStrike" kern="1200" dirty="0">
                <a:solidFill>
                  <a:schemeClr val="tx1"/>
                </a:solidFill>
                <a:effectLst/>
                <a:latin typeface="+mn-lt"/>
                <a:ea typeface="+mn-ea"/>
                <a:cs typeface="+mn-cs"/>
                <a:hlinkClick r:id="rId5" tooltip="Proportional control"/>
              </a:rPr>
              <a:t>prop</a:t>
            </a:r>
            <a:r>
              <a:rPr lang="en-US" sz="1200" b="0" i="0" u="none" strike="noStrike" kern="1200" dirty="0">
                <a:solidFill>
                  <a:schemeClr val="tx1"/>
                </a:solidFill>
                <a:effectLst/>
                <a:latin typeface="+mn-lt"/>
                <a:ea typeface="+mn-ea"/>
                <a:cs typeface="+mn-cs"/>
              </a:rPr>
              <a:t>ortion of error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integration of accumulated error</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Derivative"/>
              </a:rPr>
              <a:t>derivative</a:t>
            </a:r>
            <a:r>
              <a:rPr lang="en-US" sz="1200" b="0" i="0" u="none" strike="noStrike" kern="1200" dirty="0">
                <a:solidFill>
                  <a:schemeClr val="tx1"/>
                </a:solidFill>
                <a:effectLst/>
                <a:latin typeface="+mn-lt"/>
                <a:ea typeface="+mn-ea"/>
                <a:cs typeface="+mn-cs"/>
              </a:rPr>
              <a:t> of the error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MPC first developed in the chemical industry to address some of the shortcomings of a PID controller. </a:t>
            </a:r>
          </a:p>
          <a:p>
            <a:r>
              <a:rPr lang="en-US" dirty="0">
                <a:effectLst/>
              </a:rPr>
              <a:t>Designed to handle MIMO systems</a:t>
            </a:r>
          </a:p>
          <a:p>
            <a:r>
              <a:rPr lang="en-US" dirty="0">
                <a:effectLst/>
              </a:rPr>
              <a:t>Can handle constraints</a:t>
            </a:r>
          </a:p>
          <a:p>
            <a:r>
              <a:rPr lang="en-US" dirty="0">
                <a:effectLst/>
              </a:rPr>
              <a:t>Preview capability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MPC uses a model to predict future outcomes of a process. </a:t>
            </a:r>
          </a:p>
          <a:p>
            <a:r>
              <a:rPr lang="en-US" dirty="0">
                <a:effectLst/>
              </a:rPr>
              <a:t>Online optimization problem at each process interval. Performs first action in the rollout.  </a:t>
            </a:r>
          </a:p>
          <a:p>
            <a:endParaRPr lang="en-US" dirty="0">
              <a:effectLst/>
            </a:endParaRPr>
          </a:p>
          <a:p>
            <a:r>
              <a:rPr lang="en-US" dirty="0">
                <a:effectLst/>
              </a:rPr>
              <a:t>requiring large memory and fast processor to operate in real time. </a:t>
            </a:r>
          </a:p>
          <a:p>
            <a:r>
              <a:rPr lang="en-US" sz="2000" dirty="0">
                <a:solidFill>
                  <a:srgbClr val="282B2E"/>
                </a:solidFill>
                <a:ea typeface="ヒラギノ角ゴ Pro W3" charset="0"/>
                <a:cs typeface="Arial"/>
              </a:rPr>
              <a:t>Training and calibration of models-  lots of expert time </a:t>
            </a:r>
          </a:p>
          <a:p>
            <a:r>
              <a:rPr lang="en-US" sz="2000" dirty="0">
                <a:solidFill>
                  <a:srgbClr val="282B2E"/>
                </a:solidFill>
                <a:ea typeface="ヒラギノ角ゴ Pro W3" charset="0"/>
                <a:cs typeface="Arial"/>
              </a:rPr>
              <a:t>Optimization: translation to a solver language- lots of expert time</a:t>
            </a:r>
            <a:endParaRPr lang="en-US" sz="2000" dirty="0"/>
          </a:p>
          <a:p>
            <a:r>
              <a:rPr lang="en-US" sz="2000" dirty="0">
                <a:solidFill>
                  <a:srgbClr val="282B2E"/>
                </a:solidFill>
                <a:ea typeface="ヒラギノ角ゴ Pro W3" charset="0"/>
                <a:cs typeface="Arial"/>
              </a:rPr>
              <a:t>Computational limitations of control hardware depending on the system</a:t>
            </a:r>
            <a:endParaRPr lang="en-US" sz="2000" dirty="0"/>
          </a:p>
          <a:p>
            <a:pPr lvl="0"/>
            <a:endParaRPr lang="en-US" sz="1200" kern="1200" dirty="0">
              <a:solidFill>
                <a:schemeClr val="tx1"/>
              </a:solidFill>
              <a:effectLst/>
              <a:latin typeface="+mn-lt"/>
              <a:ea typeface="+mn-ea"/>
              <a:cs typeface="+mn-cs"/>
            </a:endParaRPr>
          </a:p>
          <a:p>
            <a:pPr lvl="1"/>
            <a:endParaRPr lang="en-US" sz="2000" dirty="0"/>
          </a:p>
        </p:txBody>
      </p:sp>
      <p:sp>
        <p:nvSpPr>
          <p:cNvPr id="4" name="Slide Number Placeholder 3"/>
          <p:cNvSpPr>
            <a:spLocks noGrp="1"/>
          </p:cNvSpPr>
          <p:nvPr>
            <p:ph type="sldNum" sz="quarter" idx="5"/>
          </p:nvPr>
        </p:nvSpPr>
        <p:spPr/>
        <p:txBody>
          <a:bodyPr/>
          <a:lstStyle/>
          <a:p>
            <a:fld id="{710104DB-87CA-D64F-AB86-DB2520DDF5D7}" type="slidenum">
              <a:rPr lang="en-US" smtClean="0"/>
              <a:t>2</a:t>
            </a:fld>
            <a:endParaRPr lang="en-US"/>
          </a:p>
        </p:txBody>
      </p:sp>
    </p:spTree>
    <p:extLst>
      <p:ext uri="{BB962C8B-B14F-4D97-AF65-F5344CB8AC3E}">
        <p14:creationId xmlns:p14="http://schemas.microsoft.com/office/powerpoint/2010/main" val="3901149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30</a:t>
            </a:fld>
            <a:endParaRPr lang="en-US"/>
          </a:p>
        </p:txBody>
      </p:sp>
    </p:spTree>
    <p:extLst>
      <p:ext uri="{BB962C8B-B14F-4D97-AF65-F5344CB8AC3E}">
        <p14:creationId xmlns:p14="http://schemas.microsoft.com/office/powerpoint/2010/main" val="14124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35</a:t>
            </a:fld>
            <a:endParaRPr lang="en-US"/>
          </a:p>
        </p:txBody>
      </p:sp>
    </p:spTree>
    <p:extLst>
      <p:ext uri="{BB962C8B-B14F-4D97-AF65-F5344CB8AC3E}">
        <p14:creationId xmlns:p14="http://schemas.microsoft.com/office/powerpoint/2010/main" val="33042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better understand the complexity of the task, lets walk through a complete workflow as implemented for a practical use case to control an office building in Belgium.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office building is equipped with thermally activated building structures with a geothermal heat pump (GEOTABS). These kinds of buildings are known to be very challenging to control due to the large thermal mass and associated time delays. For optimal operation of this type of systems, predictive control is an absolute must.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one develops a high-fidelity physics-based model based on the available engineering documentation and measurement data. </a:t>
            </a:r>
          </a:p>
          <a:p>
            <a:r>
              <a:rPr lang="en-US" sz="1200" kern="1200" dirty="0">
                <a:solidFill>
                  <a:schemeClr val="tx1"/>
                </a:solidFill>
                <a:effectLst/>
                <a:latin typeface="+mn-lt"/>
                <a:ea typeface="+mn-ea"/>
                <a:cs typeface="+mn-cs"/>
              </a:rPr>
              <a:t>Then the control-relevant equations are extracted and used to construct an optimization-based predictive controller.</a:t>
            </a:r>
          </a:p>
          <a:p>
            <a:r>
              <a:rPr lang="en-US" sz="1200" kern="1200" dirty="0">
                <a:solidFill>
                  <a:schemeClr val="tx1"/>
                </a:solidFill>
                <a:effectLst/>
                <a:latin typeface="+mn-lt"/>
                <a:ea typeface="+mn-ea"/>
                <a:cs typeface="+mn-cs"/>
              </a:rPr>
              <a:t>The optimized controls are computed every 15min based on new weather forecast and new measurement from the building, then the controls are communicated to the building management system for execution. </a:t>
            </a:r>
          </a:p>
          <a:p>
            <a:r>
              <a:rPr lang="en-US" sz="1200" kern="1200" dirty="0">
                <a:solidFill>
                  <a:schemeClr val="tx1"/>
                </a:solidFill>
                <a:effectLst/>
                <a:latin typeface="+mn-lt"/>
                <a:ea typeface="+mn-ea"/>
                <a:cs typeface="+mn-cs"/>
              </a:rPr>
              <a:t>The whole procedure takes approximately a minute to execute in real 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using the MPC in the office building for a couple of months the team measured more than 50% energy savings on the heat pump and improved thermal comfort by approximately 37%.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rigid and delayed behavior of the rule-based controller is replaced by dynamic and anticipatory behavior of MPC, which keeps the zone temperatures closer within comfort bounds and delivers cooling only when it is needed.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342471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four main challenges that must be overcome to make MPC cost-effective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Training and calibration of models – must be automated</a:t>
            </a:r>
          </a:p>
          <a:p>
            <a:pPr lvl="0"/>
            <a:r>
              <a:rPr lang="en-US" sz="1200" kern="1200" dirty="0">
                <a:solidFill>
                  <a:schemeClr val="tx1"/>
                </a:solidFill>
                <a:effectLst/>
                <a:latin typeface="+mn-lt"/>
                <a:ea typeface="+mn-ea"/>
                <a:cs typeface="+mn-cs"/>
              </a:rPr>
              <a:t>The translation of the optimization problems to a solver language – must be automated </a:t>
            </a:r>
          </a:p>
          <a:p>
            <a:pPr lvl="0"/>
            <a:r>
              <a:rPr lang="en-US" sz="1200" kern="1200" dirty="0">
                <a:solidFill>
                  <a:schemeClr val="tx1"/>
                </a:solidFill>
                <a:effectLst/>
                <a:latin typeface="+mn-lt"/>
                <a:ea typeface="+mn-ea"/>
                <a:cs typeface="+mn-cs"/>
              </a:rPr>
              <a:t>To address the computational limitations of embedded hardware - must reduce computing need without trading performance </a:t>
            </a:r>
          </a:p>
          <a:p>
            <a:pPr lvl="0"/>
            <a:r>
              <a:rPr lang="en-US" sz="1200" kern="1200" dirty="0">
                <a:solidFill>
                  <a:schemeClr val="tx1"/>
                </a:solidFill>
                <a:effectLst/>
                <a:latin typeface="+mn-lt"/>
                <a:ea typeface="+mn-ea"/>
                <a:cs typeface="+mn-cs"/>
              </a:rPr>
              <a:t>Acceptance by building operators – complex decisions must be translated to interpretable decision rules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2035573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four main challenges that must be overcome to make MPC cost-effective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Training and calibration of models – must be automated</a:t>
            </a:r>
          </a:p>
          <a:p>
            <a:pPr lvl="0"/>
            <a:r>
              <a:rPr lang="en-US" sz="1200" kern="1200" dirty="0">
                <a:solidFill>
                  <a:schemeClr val="tx1"/>
                </a:solidFill>
                <a:effectLst/>
                <a:latin typeface="+mn-lt"/>
                <a:ea typeface="+mn-ea"/>
                <a:cs typeface="+mn-cs"/>
              </a:rPr>
              <a:t>The translation of the optimization problems to a solver language – must be automated </a:t>
            </a:r>
          </a:p>
          <a:p>
            <a:pPr lvl="0"/>
            <a:r>
              <a:rPr lang="en-US" sz="1200" kern="1200" dirty="0">
                <a:solidFill>
                  <a:schemeClr val="tx1"/>
                </a:solidFill>
                <a:effectLst/>
                <a:latin typeface="+mn-lt"/>
                <a:ea typeface="+mn-ea"/>
                <a:cs typeface="+mn-cs"/>
              </a:rPr>
              <a:t>To address the computational limitations of embedded hardware - must reduce computing need without trading performance </a:t>
            </a:r>
          </a:p>
          <a:p>
            <a:pPr lvl="0"/>
            <a:r>
              <a:rPr lang="en-US" sz="1200" kern="1200" dirty="0">
                <a:solidFill>
                  <a:schemeClr val="tx1"/>
                </a:solidFill>
                <a:effectLst/>
                <a:latin typeface="+mn-lt"/>
                <a:ea typeface="+mn-ea"/>
                <a:cs typeface="+mn-cs"/>
              </a:rPr>
              <a:t>Acceptance by building operators – complex decisions must be translated to interpretable decision rules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203557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four main challenges that must be overcome to make MPC cost-effective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Training and calibration of models – must be automated</a:t>
            </a:r>
          </a:p>
          <a:p>
            <a:pPr lvl="0"/>
            <a:r>
              <a:rPr lang="en-US" sz="1200" kern="1200" dirty="0">
                <a:solidFill>
                  <a:schemeClr val="tx1"/>
                </a:solidFill>
                <a:effectLst/>
                <a:latin typeface="+mn-lt"/>
                <a:ea typeface="+mn-ea"/>
                <a:cs typeface="+mn-cs"/>
              </a:rPr>
              <a:t>The translation of the optimization problems to a solver language – must be automated </a:t>
            </a:r>
          </a:p>
          <a:p>
            <a:pPr lvl="0"/>
            <a:r>
              <a:rPr lang="en-US" sz="1200" kern="1200" dirty="0">
                <a:solidFill>
                  <a:schemeClr val="tx1"/>
                </a:solidFill>
                <a:effectLst/>
                <a:latin typeface="+mn-lt"/>
                <a:ea typeface="+mn-ea"/>
                <a:cs typeface="+mn-cs"/>
              </a:rPr>
              <a:t>To address the computational limitations of embedded hardware - must reduce computing need without trading performance </a:t>
            </a:r>
          </a:p>
          <a:p>
            <a:pPr lvl="0"/>
            <a:r>
              <a:rPr lang="en-US" sz="1200" kern="1200" dirty="0">
                <a:solidFill>
                  <a:schemeClr val="tx1"/>
                </a:solidFill>
                <a:effectLst/>
                <a:latin typeface="+mn-lt"/>
                <a:ea typeface="+mn-ea"/>
                <a:cs typeface="+mn-cs"/>
              </a:rPr>
              <a:t>Acceptance by building operators – complex decisions must be translated to interpretable decision rules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3259380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Integrate Deep Learning with Optimization-Based Control</a:t>
            </a:r>
          </a:p>
          <a:p>
            <a:pPr marL="0" indent="0">
              <a:buNone/>
            </a:pPr>
            <a:r>
              <a:rPr lang="en-US" dirty="0"/>
              <a:t>Machine learning models that respect physical laws</a:t>
            </a:r>
          </a:p>
          <a:p>
            <a:pPr marL="342900" indent="-342900">
              <a:buFont typeface="Arial" panose="020B0604020202020204" pitchFamily="34" charset="0"/>
              <a:buChar char="•"/>
            </a:pPr>
            <a:r>
              <a:rPr lang="en-US" sz="2000" dirty="0"/>
              <a:t>Incorporate domain knowledge in their architectures </a:t>
            </a:r>
          </a:p>
          <a:p>
            <a:pPr marL="342900" indent="-342900">
              <a:buFont typeface="Arial" panose="020B0604020202020204" pitchFamily="34" charset="0"/>
              <a:buChar char="•"/>
            </a:pPr>
            <a:r>
              <a:rPr lang="en-US" sz="2000" dirty="0"/>
              <a:t>Incorporate domain knowledge with auxiliary loss functions    </a:t>
            </a:r>
          </a:p>
          <a:p>
            <a:pPr marL="0" indent="0">
              <a:buNone/>
            </a:pPr>
            <a:r>
              <a:rPr lang="en-US" dirty="0"/>
              <a:t>Use cases</a:t>
            </a:r>
          </a:p>
          <a:p>
            <a:pPr marL="342900" indent="-342900">
              <a:buFont typeface="Arial" panose="020B0604020202020204" pitchFamily="34" charset="0"/>
              <a:buChar char="•"/>
            </a:pPr>
            <a:r>
              <a:rPr lang="en-US" sz="2000" dirty="0"/>
              <a:t>Optimal control</a:t>
            </a:r>
          </a:p>
          <a:p>
            <a:pPr marL="342900" indent="-342900">
              <a:buFont typeface="Arial" panose="020B0604020202020204" pitchFamily="34" charset="0"/>
              <a:buChar char="•"/>
            </a:pPr>
            <a:r>
              <a:rPr lang="en-US" sz="2000" dirty="0"/>
              <a:t>Predictive maintenance </a:t>
            </a:r>
          </a:p>
          <a:p>
            <a:pPr marL="342900" indent="-342900">
              <a:buFont typeface="Arial" panose="020B0604020202020204" pitchFamily="34" charset="0"/>
              <a:buChar char="•"/>
            </a:pPr>
            <a:r>
              <a:rPr lang="en-US" sz="2000" dirty="0"/>
              <a:t>Surrogates for inverse problems</a:t>
            </a:r>
          </a:p>
          <a:p>
            <a:pPr marL="342900" indent="-342900">
              <a:buFont typeface="Arial" panose="020B0604020202020204" pitchFamily="34" charset="0"/>
              <a:buChar char="•"/>
            </a:pPr>
            <a:r>
              <a:rPr lang="en-US" sz="2000" dirty="0"/>
              <a:t>Forecasting for high level planning</a:t>
            </a:r>
          </a:p>
          <a:p>
            <a:pPr marL="0" indent="0">
              <a:buNone/>
            </a:pPr>
            <a:r>
              <a:rPr lang="en-US" dirty="0"/>
              <a:t>Configurable optimization</a:t>
            </a:r>
          </a:p>
          <a:p>
            <a:pPr marL="342900" indent="-342900">
              <a:buFont typeface="Arial" panose="020B0604020202020204" pitchFamily="34" charset="0"/>
              <a:buChar char="•"/>
            </a:pPr>
            <a:r>
              <a:rPr lang="en-US" dirty="0"/>
              <a:t>Sequential</a:t>
            </a:r>
          </a:p>
          <a:p>
            <a:pPr marL="342900" indent="-342900">
              <a:buFont typeface="Arial" panose="020B0604020202020204" pitchFamily="34" charset="0"/>
              <a:buChar char="•"/>
            </a:pPr>
            <a:r>
              <a:rPr lang="en-US" dirty="0"/>
              <a:t>Joint</a:t>
            </a:r>
          </a:p>
          <a:p>
            <a:pPr marL="342900" indent="-342900">
              <a:buFont typeface="Arial" panose="020B0604020202020204" pitchFamily="34" charset="0"/>
              <a:buChar char="•"/>
            </a:pPr>
            <a:r>
              <a:rPr lang="en-US" dirty="0"/>
              <a:t>Alternating</a:t>
            </a:r>
          </a:p>
          <a:p>
            <a:pPr marL="342900" indent="-342900">
              <a:buFont typeface="Arial" panose="020B0604020202020204" pitchFamily="34" charset="0"/>
              <a:buChar char="•"/>
            </a:pPr>
            <a:r>
              <a:rPr lang="en-US" dirty="0"/>
              <a:t>Online updates</a:t>
            </a:r>
          </a:p>
          <a:p>
            <a:pPr marL="0" indent="0">
              <a:buNone/>
            </a:pPr>
            <a:r>
              <a:rPr lang="en-US" dirty="0"/>
              <a:t>Scalable inference</a:t>
            </a:r>
          </a:p>
          <a:p>
            <a:pPr marL="342900" indent="-342900">
              <a:buFont typeface="Arial" panose="020B0604020202020204" pitchFamily="34" charset="0"/>
              <a:buChar char="•"/>
            </a:pPr>
            <a:r>
              <a:rPr lang="en-US" dirty="0"/>
              <a:t>Fast sampling rates</a:t>
            </a:r>
          </a:p>
          <a:p>
            <a:pPr marL="342900" indent="-342900">
              <a:buFont typeface="Arial" panose="020B0604020202020204" pitchFamily="34" charset="0"/>
              <a:buChar char="•"/>
            </a:pPr>
            <a:r>
              <a:rPr lang="en-US" dirty="0"/>
              <a:t>Limited computational resources</a:t>
            </a:r>
          </a:p>
          <a:p>
            <a:pPr marL="342900" indent="-342900">
              <a:buFont typeface="Arial" panose="020B0604020202020204" pitchFamily="34" charset="0"/>
              <a:buChar char="•"/>
            </a:pPr>
            <a:r>
              <a:rPr lang="en-US" dirty="0"/>
              <a:t>High dimensional state space</a:t>
            </a:r>
          </a:p>
          <a:p>
            <a:pPr marL="342900" indent="-342900">
              <a:buFont typeface="Arial" panose="020B0604020202020204" pitchFamily="34" charset="0"/>
              <a:buChar char="•"/>
            </a:pPr>
            <a:r>
              <a:rPr lang="en-US" dirty="0"/>
              <a:t>Long prediction horizons</a:t>
            </a:r>
          </a:p>
          <a:p>
            <a:pPr marL="0" indent="0">
              <a:buNone/>
            </a:pPr>
            <a:endParaRPr lang="en-US" dirty="0"/>
          </a:p>
          <a:p>
            <a:endParaRPr lang="en-US" sz="2000" dirty="0"/>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3685700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1162758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Computationally efficient performance optimization with operational safety constraints</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21</a:t>
            </a:fld>
            <a:endParaRPr lang="en-US"/>
          </a:p>
        </p:txBody>
      </p:sp>
    </p:spTree>
    <p:extLst>
      <p:ext uri="{BB962C8B-B14F-4D97-AF65-F5344CB8AC3E}">
        <p14:creationId xmlns:p14="http://schemas.microsoft.com/office/powerpoint/2010/main" val="2424781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29</a:t>
            </a:fld>
            <a:endParaRPr lang="en-US"/>
          </a:p>
        </p:txBody>
      </p:sp>
    </p:spTree>
    <p:extLst>
      <p:ext uri="{BB962C8B-B14F-4D97-AF65-F5344CB8AC3E}">
        <p14:creationId xmlns:p14="http://schemas.microsoft.com/office/powerpoint/2010/main" val="2899339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3241198A-2C35-4687-AEE6-2E7318CB9C4B}" type="datetime1">
              <a:rPr lang="en-US" smtClean="0"/>
              <a:t>4/29/2021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7029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30"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18" indent="0">
              <a:buNone/>
              <a:defRPr/>
            </a:lvl2pPr>
            <a:lvl3pPr marL="1097236" indent="0">
              <a:buNone/>
              <a:defRPr/>
            </a:lvl3pPr>
            <a:lvl4pPr marL="1645854" indent="0">
              <a:buNone/>
              <a:defRPr/>
            </a:lvl4pPr>
            <a:lvl5pPr marL="2194472"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18" indent="0">
              <a:buNone/>
              <a:defRPr/>
            </a:lvl2pPr>
            <a:lvl3pPr marL="1097236" indent="0">
              <a:buNone/>
              <a:defRPr/>
            </a:lvl3pPr>
            <a:lvl4pPr marL="1645854" indent="0">
              <a:buNone/>
              <a:defRPr/>
            </a:lvl4pPr>
            <a:lvl5pPr marL="2194472"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3"/>
            <a:ext cx="184731" cy="369332"/>
          </a:xfrm>
          <a:prstGeom prst="rect">
            <a:avLst/>
          </a:prstGeom>
          <a:noFill/>
        </p:spPr>
        <p:txBody>
          <a:bodyPr wrap="none" rtlCol="0">
            <a:spAutoFit/>
          </a:bodyPr>
          <a:lstStyle/>
          <a:p>
            <a:endParaRPr lang="en-US" sz="180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70530"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5536"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2" y="4915646"/>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37BE90AF-1FB5-4879-AB81-581C4D449F03}" type="datetime1">
              <a:rPr lang="en-US" smtClean="0"/>
              <a:t>4/29/2021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9" y="7730119"/>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33685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60" y="3429000"/>
            <a:ext cx="4572000" cy="4204855"/>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21081A4A-BD00-4FA9-BE2A-C6D42048CD76}" type="datetime1">
              <a:rPr lang="en-US" smtClean="0"/>
              <a:t>4/29/2021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18" name="Title 1">
            <a:extLst>
              <a:ext uri="{FF2B5EF4-FFF2-40B4-BE49-F238E27FC236}">
                <a16:creationId xmlns:a16="http://schemas.microsoft.com/office/drawing/2014/main" id="{EDB7E534-7B03-B442-8160-F21C6B803D21}"/>
              </a:ext>
            </a:extLst>
          </p:cNvPr>
          <p:cNvSpPr>
            <a:spLocks noGrp="1"/>
          </p:cNvSpPr>
          <p:nvPr>
            <p:ph type="title" hasCustomPrompt="1"/>
          </p:nvPr>
        </p:nvSpPr>
        <p:spPr>
          <a:xfrm>
            <a:off x="3200402" y="290609"/>
            <a:ext cx="9736667"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67597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7AC8222F-5982-4D3F-9F6B-489D2F7BF1EB}" type="datetime1">
              <a:rPr lang="en-US" smtClean="0"/>
              <a:t>4/29/2021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39767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401"/>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C49E1C75-318A-4CB8-8601-EE0ED721B25F}" type="datetime1">
              <a:rPr lang="en-US" smtClean="0"/>
              <a:t>4/29/2021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762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D82D7423-7A39-432A-990D-5D3BC893729F}" type="datetime1">
              <a:rPr lang="en-US" smtClean="0"/>
              <a:t>4/29/2021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30407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9F1222EB-DCEA-43F5-A7E5-A9CAE6C1F2E1}" type="datetime1">
              <a:rPr lang="en-US" smtClean="0"/>
              <a:t>4/29/2021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24092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F9DC7D1A-258A-4768-8FD5-AC03A128CB96}" type="datetime1">
              <a:rPr lang="en-US" smtClean="0"/>
              <a:t>4/29/2021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218742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5D2BE758-B07A-4375-8893-A9D3FF16D2F9}" type="datetime1">
              <a:rPr lang="en-US" smtClean="0"/>
              <a:t>4/29/2021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41224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1"/>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28044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5"/>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5"/>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BD0B0C4A-29B3-4815-AEFC-BF3EA9A7312B}" type="datetime1">
              <a:rPr lang="en-US" smtClean="0"/>
              <a:t>4/29/2021</a:t>
            </a:fld>
            <a:endParaRPr lang="en-US"/>
          </a:p>
        </p:txBody>
      </p:sp>
      <p:sp>
        <p:nvSpPr>
          <p:cNvPr id="17" name="Slide Number Placeholder 5"/>
          <p:cNvSpPr>
            <a:spLocks noGrp="1"/>
          </p:cNvSpPr>
          <p:nvPr>
            <p:ph type="sldNum" sz="quarter" idx="4"/>
          </p:nvPr>
        </p:nvSpPr>
        <p:spPr>
          <a:xfrm>
            <a:off x="13986664" y="7406645"/>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2"/>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33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3B1631D2-CEB1-4D3D-A00B-A2234314B65F}" type="datetime1">
              <a:rPr lang="en-US" smtClean="0"/>
              <a:t>4/29/2021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5903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9"/>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9"/>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54917259-15A4-4AD0-9A93-E86D3473B6F7}" type="datetime1">
              <a:rPr lang="en-US" smtClean="0"/>
              <a:t>4/29/2021</a:t>
            </a:fld>
            <a:endParaRPr lang="en-US"/>
          </a:p>
        </p:txBody>
      </p:sp>
      <p:sp>
        <p:nvSpPr>
          <p:cNvPr id="17" name="Slide Number Placeholder 5"/>
          <p:cNvSpPr>
            <a:spLocks noGrp="1"/>
          </p:cNvSpPr>
          <p:nvPr>
            <p:ph type="sldNum" sz="quarter" idx="4"/>
          </p:nvPr>
        </p:nvSpPr>
        <p:spPr>
          <a:xfrm>
            <a:off x="13986664" y="7406649"/>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6"/>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577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9"/>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9"/>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EFF481F0-21C1-417F-8362-41E60FDE43EB}" type="datetime1">
              <a:rPr lang="en-US" smtClean="0"/>
              <a:t>4/29/2021</a:t>
            </a:fld>
            <a:endParaRPr lang="en-US"/>
          </a:p>
        </p:txBody>
      </p:sp>
      <p:sp>
        <p:nvSpPr>
          <p:cNvPr id="17" name="Slide Number Placeholder 5"/>
          <p:cNvSpPr>
            <a:spLocks noGrp="1"/>
          </p:cNvSpPr>
          <p:nvPr>
            <p:ph type="sldNum" sz="quarter" idx="4"/>
          </p:nvPr>
        </p:nvSpPr>
        <p:spPr>
          <a:xfrm>
            <a:off x="13986664" y="7406649"/>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6"/>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3209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Line Title + 2-Column Comparison">
    <p:spTree>
      <p:nvGrpSpPr>
        <p:cNvPr id="1" name=""/>
        <p:cNvGrpSpPr/>
        <p:nvPr/>
      </p:nvGrpSpPr>
      <p:grpSpPr>
        <a:xfrm>
          <a:off x="0" y="0"/>
          <a:ext cx="0" cy="0"/>
          <a:chOff x="0" y="0"/>
          <a:chExt cx="0" cy="0"/>
        </a:xfrm>
      </p:grpSpPr>
      <p:sp>
        <p:nvSpPr>
          <p:cNvPr id="13" name="Rectangle 12"/>
          <p:cNvSpPr/>
          <p:nvPr userDrawn="1"/>
        </p:nvSpPr>
        <p:spPr>
          <a:xfrm>
            <a:off x="0" y="1185062"/>
            <a:ext cx="14630400" cy="70445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92">
              <a:solidFill>
                <a:prstClr val="white"/>
              </a:solidFill>
            </a:endParaRPr>
          </a:p>
        </p:txBody>
      </p:sp>
      <p:sp>
        <p:nvSpPr>
          <p:cNvPr id="10" name="Title 1"/>
          <p:cNvSpPr>
            <a:spLocks noGrp="1"/>
          </p:cNvSpPr>
          <p:nvPr>
            <p:ph type="title"/>
          </p:nvPr>
        </p:nvSpPr>
        <p:spPr>
          <a:xfrm>
            <a:off x="731520" y="427937"/>
            <a:ext cx="10607040" cy="746150"/>
          </a:xfrm>
        </p:spPr>
        <p:txBody>
          <a:bodyPr lIns="0" tIns="0" rIns="0" bIns="0" anchor="t">
            <a:spAutoFit/>
          </a:bodyPr>
          <a:lstStyle>
            <a:lvl1pPr algn="l">
              <a:defRPr sz="3000" b="1">
                <a:solidFill>
                  <a:srgbClr val="FFFFFF"/>
                </a:solidFill>
                <a:latin typeface="Arial"/>
                <a:cs typeface="Arial"/>
              </a:defRPr>
            </a:lvl1pPr>
          </a:lstStyle>
          <a:p>
            <a:r>
              <a:rPr lang="en-US"/>
              <a:t>Click to edit Master title style</a:t>
            </a:r>
          </a:p>
        </p:txBody>
      </p:sp>
      <p:sp>
        <p:nvSpPr>
          <p:cNvPr id="11" name="Text Placeholder 2"/>
          <p:cNvSpPr>
            <a:spLocks noGrp="1"/>
          </p:cNvSpPr>
          <p:nvPr>
            <p:ph type="body" idx="1"/>
          </p:nvPr>
        </p:nvSpPr>
        <p:spPr>
          <a:xfrm>
            <a:off x="731520" y="1645920"/>
            <a:ext cx="6217920" cy="768096"/>
          </a:xfrm>
        </p:spPr>
        <p:txBody>
          <a:bodyPr lIns="0" tIns="0" rIns="0" bIns="0" anchor="t">
            <a:spAutoFit/>
          </a:bodyPr>
          <a:lstStyle>
            <a:lvl1pPr marL="0" indent="0">
              <a:buNone/>
              <a:defRPr sz="2400" b="1">
                <a:latin typeface="Arial"/>
                <a:cs typeface="Arial"/>
              </a:defRPr>
            </a:lvl1pPr>
            <a:lvl2pPr marL="548618" indent="0">
              <a:buNone/>
              <a:defRPr sz="2400" b="1"/>
            </a:lvl2pPr>
            <a:lvl3pPr marL="1097236" indent="0">
              <a:buNone/>
              <a:defRPr sz="2160" b="1"/>
            </a:lvl3pPr>
            <a:lvl4pPr marL="1645854" indent="0">
              <a:buNone/>
              <a:defRPr sz="1920" b="1"/>
            </a:lvl4pPr>
            <a:lvl5pPr marL="2194472" indent="0">
              <a:buNone/>
              <a:defRPr sz="1920" b="1"/>
            </a:lvl5pPr>
            <a:lvl6pPr marL="2743091" indent="0">
              <a:buNone/>
              <a:defRPr sz="1920" b="1"/>
            </a:lvl6pPr>
            <a:lvl7pPr marL="3291708" indent="0">
              <a:buNone/>
              <a:defRPr sz="1920" b="1"/>
            </a:lvl7pPr>
            <a:lvl8pPr marL="3840326" indent="0">
              <a:buNone/>
              <a:defRPr sz="1920" b="1"/>
            </a:lvl8pPr>
            <a:lvl9pPr marL="4388945" indent="0">
              <a:buNone/>
              <a:defRPr sz="1920" b="1"/>
            </a:lvl9pPr>
          </a:lstStyle>
          <a:p>
            <a:pPr lvl="0"/>
            <a:r>
              <a:rPr lang="en-US"/>
              <a:t>Click to edit Master text styles</a:t>
            </a:r>
          </a:p>
        </p:txBody>
      </p:sp>
      <p:sp>
        <p:nvSpPr>
          <p:cNvPr id="20" name="Text Placeholder 4"/>
          <p:cNvSpPr>
            <a:spLocks noGrp="1"/>
          </p:cNvSpPr>
          <p:nvPr>
            <p:ph type="body" sz="quarter" idx="3"/>
          </p:nvPr>
        </p:nvSpPr>
        <p:spPr>
          <a:xfrm>
            <a:off x="7680960" y="1645919"/>
            <a:ext cx="6217920" cy="768096"/>
          </a:xfrm>
        </p:spPr>
        <p:txBody>
          <a:bodyPr lIns="0" tIns="0" rIns="0" bIns="0" anchor="t">
            <a:spAutoFit/>
          </a:bodyPr>
          <a:lstStyle>
            <a:lvl1pPr marL="0" indent="0">
              <a:buNone/>
              <a:defRPr sz="2400" b="1">
                <a:latin typeface="Arial"/>
                <a:cs typeface="Arial"/>
              </a:defRPr>
            </a:lvl1pPr>
            <a:lvl2pPr marL="548618" indent="0">
              <a:buNone/>
              <a:defRPr sz="2400" b="1"/>
            </a:lvl2pPr>
            <a:lvl3pPr marL="1097236" indent="0">
              <a:buNone/>
              <a:defRPr sz="2160" b="1"/>
            </a:lvl3pPr>
            <a:lvl4pPr marL="1645854" indent="0">
              <a:buNone/>
              <a:defRPr sz="1920" b="1"/>
            </a:lvl4pPr>
            <a:lvl5pPr marL="2194472" indent="0">
              <a:buNone/>
              <a:defRPr sz="1920" b="1"/>
            </a:lvl5pPr>
            <a:lvl6pPr marL="2743091" indent="0">
              <a:buNone/>
              <a:defRPr sz="1920" b="1"/>
            </a:lvl6pPr>
            <a:lvl7pPr marL="3291708" indent="0">
              <a:buNone/>
              <a:defRPr sz="1920" b="1"/>
            </a:lvl7pPr>
            <a:lvl8pPr marL="3840326" indent="0">
              <a:buNone/>
              <a:defRPr sz="1920" b="1"/>
            </a:lvl8pPr>
            <a:lvl9pPr marL="4388945" indent="0">
              <a:buNone/>
              <a:defRPr sz="1920" b="1"/>
            </a:lvl9pPr>
          </a:lstStyle>
          <a:p>
            <a:pPr lvl="0"/>
            <a:r>
              <a:rPr lang="en-US"/>
              <a:t>Click to edit Master text styles</a:t>
            </a:r>
          </a:p>
        </p:txBody>
      </p:sp>
      <p:sp>
        <p:nvSpPr>
          <p:cNvPr id="22" name="Date Placeholder 6"/>
          <p:cNvSpPr>
            <a:spLocks noGrp="1"/>
          </p:cNvSpPr>
          <p:nvPr>
            <p:ph type="dt" sz="half" idx="10"/>
          </p:nvPr>
        </p:nvSpPr>
        <p:spPr>
          <a:xfrm>
            <a:off x="731520" y="7627622"/>
            <a:ext cx="3413760" cy="438150"/>
          </a:xfrm>
        </p:spPr>
        <p:txBody>
          <a:bodyPr lIns="0" tIns="0" rIns="0" bIns="0"/>
          <a:lstStyle>
            <a:lvl1pPr>
              <a:defRPr sz="1080">
                <a:latin typeface="Arial"/>
                <a:cs typeface="Arial"/>
              </a:defRPr>
            </a:lvl1pPr>
          </a:lstStyle>
          <a:p>
            <a:fld id="{BEA07A7E-0E00-4F4D-A214-CF3F681B1B21}" type="datetime1">
              <a:rPr lang="en-US" smtClean="0"/>
              <a:t>4/29/2021</a:t>
            </a:fld>
            <a:endParaRPr lang="en-US"/>
          </a:p>
        </p:txBody>
      </p:sp>
      <p:sp>
        <p:nvSpPr>
          <p:cNvPr id="23" name="Footer Placeholder 7"/>
          <p:cNvSpPr>
            <a:spLocks noGrp="1"/>
          </p:cNvSpPr>
          <p:nvPr>
            <p:ph type="ftr" sz="quarter" idx="11"/>
          </p:nvPr>
        </p:nvSpPr>
        <p:spPr>
          <a:xfrm>
            <a:off x="4998720" y="7627622"/>
            <a:ext cx="4632960" cy="438150"/>
          </a:xfrm>
        </p:spPr>
        <p:txBody>
          <a:bodyPr lIns="0" tIns="0" rIns="0" bIns="0"/>
          <a:lstStyle>
            <a:lvl1pPr>
              <a:defRPr sz="1080">
                <a:latin typeface="Arial"/>
                <a:cs typeface="Arial"/>
              </a:defRPr>
            </a:lvl1pPr>
          </a:lstStyle>
          <a:p>
            <a:r>
              <a:rPr lang="en-US"/>
              <a:t>BUSINESS SENSITIVE</a:t>
            </a:r>
          </a:p>
        </p:txBody>
      </p:sp>
      <p:sp>
        <p:nvSpPr>
          <p:cNvPr id="24" name="Slide Number Placeholder 8"/>
          <p:cNvSpPr>
            <a:spLocks noGrp="1"/>
          </p:cNvSpPr>
          <p:nvPr>
            <p:ph type="sldNum" sz="quarter" idx="12"/>
          </p:nvPr>
        </p:nvSpPr>
        <p:spPr>
          <a:xfrm>
            <a:off x="10485120" y="7627622"/>
            <a:ext cx="3413760" cy="438150"/>
          </a:xfrm>
        </p:spPr>
        <p:txBody>
          <a:bodyPr lIns="0" tIns="0" rIns="0" bIns="0"/>
          <a:lstStyle>
            <a:lvl1pPr>
              <a:defRPr sz="1080">
                <a:latin typeface="Arial"/>
                <a:cs typeface="Arial"/>
              </a:defRPr>
            </a:lvl1pPr>
          </a:lstStyle>
          <a:p>
            <a:fld id="{03722D57-58D6-9447-A6D5-A97F6C35A8FB}" type="slidenum">
              <a:rPr lang="en-US" smtClean="0"/>
              <a:pPr/>
              <a:t>‹#›</a:t>
            </a:fld>
            <a:endParaRPr lang="en-US"/>
          </a:p>
        </p:txBody>
      </p:sp>
      <p:sp>
        <p:nvSpPr>
          <p:cNvPr id="16" name="Content Placeholder 2"/>
          <p:cNvSpPr>
            <a:spLocks noGrp="1"/>
          </p:cNvSpPr>
          <p:nvPr>
            <p:ph idx="15"/>
          </p:nvPr>
        </p:nvSpPr>
        <p:spPr>
          <a:xfrm>
            <a:off x="731520" y="2471089"/>
            <a:ext cx="6217920" cy="493776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p:cNvSpPr>
            <a:spLocks noGrp="1"/>
          </p:cNvSpPr>
          <p:nvPr>
            <p:ph idx="16"/>
          </p:nvPr>
        </p:nvSpPr>
        <p:spPr>
          <a:xfrm>
            <a:off x="7680960" y="2468116"/>
            <a:ext cx="6217920" cy="493776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631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ull-Color Backgroun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89120" y="7627622"/>
            <a:ext cx="5852160" cy="438150"/>
          </a:xfrm>
          <a:prstGeom prst="rect">
            <a:avLst/>
          </a:prstGeom>
        </p:spPr>
        <p:txBody>
          <a:bodyPr/>
          <a:lstStyle/>
          <a:p>
            <a:r>
              <a:rPr lang="en-US"/>
              <a:t>BUSINESS SENSITIVE</a:t>
            </a:r>
          </a:p>
        </p:txBody>
      </p:sp>
      <p:sp>
        <p:nvSpPr>
          <p:cNvPr id="12" name="Content Placeholder 2"/>
          <p:cNvSpPr>
            <a:spLocks noGrp="1"/>
          </p:cNvSpPr>
          <p:nvPr>
            <p:ph idx="1"/>
          </p:nvPr>
        </p:nvSpPr>
        <p:spPr>
          <a:xfrm>
            <a:off x="438912" y="1920240"/>
            <a:ext cx="13752576" cy="5486400"/>
          </a:xfrm>
        </p:spPr>
        <p:txBody>
          <a:bodyPr lIns="0" tIns="0" rIns="0" bIns="0">
            <a:spAutoFit/>
          </a:bodyPr>
          <a:lstStyle>
            <a:lvl1pPr>
              <a:defRPr sz="2400">
                <a:solidFill>
                  <a:srgbClr val="242424"/>
                </a:solidFill>
                <a:latin typeface="Arial"/>
                <a:cs typeface="Arial"/>
              </a:defRPr>
            </a:lvl1pPr>
            <a:lvl2pPr>
              <a:defRPr sz="2160">
                <a:solidFill>
                  <a:srgbClr val="242424"/>
                </a:solidFill>
                <a:latin typeface="Arial"/>
                <a:cs typeface="Arial"/>
              </a:defRPr>
            </a:lvl2pPr>
            <a:lvl3pPr>
              <a:defRPr sz="1920">
                <a:solidFill>
                  <a:srgbClr val="242424"/>
                </a:solidFill>
                <a:latin typeface="Arial"/>
                <a:cs typeface="Arial"/>
              </a:defRPr>
            </a:lvl3pPr>
            <a:lvl4pPr>
              <a:defRPr sz="1680">
                <a:solidFill>
                  <a:srgbClr val="242424"/>
                </a:solidFill>
                <a:latin typeface="Arial"/>
                <a:cs typeface="Arial"/>
              </a:defRPr>
            </a:lvl4pPr>
            <a:lvl5pPr>
              <a:defRPr sz="1680">
                <a:solidFill>
                  <a:srgbClr val="242424"/>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lvl1pPr>
              <a:defRPr>
                <a:solidFill>
                  <a:srgbClr val="CC7022"/>
                </a:solidFill>
              </a:defRPr>
            </a:lvl1pPr>
          </a:lstStyle>
          <a:p>
            <a:r>
              <a:rPr lang="en-US"/>
              <a:t>Click to edit Master title style</a:t>
            </a:r>
          </a:p>
        </p:txBody>
      </p:sp>
      <p:sp>
        <p:nvSpPr>
          <p:cNvPr id="10" name="Date Placeholder 3"/>
          <p:cNvSpPr>
            <a:spLocks noGrp="1"/>
          </p:cNvSpPr>
          <p:nvPr>
            <p:ph type="dt" sz="half" idx="2"/>
          </p:nvPr>
        </p:nvSpPr>
        <p:spPr>
          <a:xfrm>
            <a:off x="10972800" y="7627622"/>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175DD78E-2D15-43CE-BDF6-6EB205F4BD60}" type="datetime1">
              <a:rPr lang="en-US" smtClean="0"/>
              <a:t>4/29/2021</a:t>
            </a:fld>
            <a:endParaRPr lang="en-US"/>
          </a:p>
        </p:txBody>
      </p:sp>
      <p:sp>
        <p:nvSpPr>
          <p:cNvPr id="13" name="Slide Number Placeholder 5"/>
          <p:cNvSpPr>
            <a:spLocks noGrp="1"/>
          </p:cNvSpPr>
          <p:nvPr>
            <p:ph type="sldNum" sz="quarter" idx="4"/>
          </p:nvPr>
        </p:nvSpPr>
        <p:spPr>
          <a:xfrm>
            <a:off x="13986664" y="7627622"/>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606452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 Content">
    <p:spTree>
      <p:nvGrpSpPr>
        <p:cNvPr id="1" name=""/>
        <p:cNvGrpSpPr/>
        <p:nvPr/>
      </p:nvGrpSpPr>
      <p:grpSpPr>
        <a:xfrm>
          <a:off x="0" y="0"/>
          <a:ext cx="0" cy="0"/>
          <a:chOff x="0" y="0"/>
          <a:chExt cx="0" cy="0"/>
        </a:xfrm>
      </p:grpSpPr>
      <p:sp>
        <p:nvSpPr>
          <p:cNvPr id="8" name="Rectangle 7"/>
          <p:cNvSpPr/>
          <p:nvPr userDrawn="1"/>
        </p:nvSpPr>
        <p:spPr>
          <a:xfrm>
            <a:off x="0" y="1470355"/>
            <a:ext cx="14630400" cy="67592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92">
              <a:ln>
                <a:noFill/>
              </a:ln>
              <a:solidFill>
                <a:schemeClr val="bg1"/>
              </a:solidFill>
            </a:endParaRPr>
          </a:p>
        </p:txBody>
      </p:sp>
      <p:sp>
        <p:nvSpPr>
          <p:cNvPr id="5" name="Footer Placeholder 4"/>
          <p:cNvSpPr>
            <a:spLocks noGrp="1"/>
          </p:cNvSpPr>
          <p:nvPr>
            <p:ph type="ftr" sz="quarter" idx="11"/>
          </p:nvPr>
        </p:nvSpPr>
        <p:spPr>
          <a:xfrm>
            <a:off x="4389120" y="7627622"/>
            <a:ext cx="5852160" cy="438150"/>
          </a:xfrm>
          <a:prstGeom prst="rect">
            <a:avLst/>
          </a:prstGeom>
        </p:spPr>
        <p:txBody>
          <a:bodyPr/>
          <a:lstStyle>
            <a:lvl1pPr>
              <a:defRPr>
                <a:solidFill>
                  <a:srgbClr val="707276"/>
                </a:solidFill>
              </a:defRPr>
            </a:lvl1pPr>
          </a:lstStyle>
          <a:p>
            <a:r>
              <a:rPr lang="en-US"/>
              <a:t>BUSINESS SENSITIVE</a:t>
            </a:r>
          </a:p>
        </p:txBody>
      </p:sp>
      <p:sp>
        <p:nvSpPr>
          <p:cNvPr id="12"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lvl1pPr>
              <a:defRPr>
                <a:solidFill>
                  <a:srgbClr val="CC7022"/>
                </a:solidFill>
              </a:defRPr>
            </a:lvl1pPr>
          </a:lstStyle>
          <a:p>
            <a:r>
              <a:rPr lang="en-US"/>
              <a:t>Click to edit Master title style</a:t>
            </a:r>
          </a:p>
        </p:txBody>
      </p:sp>
      <p:sp>
        <p:nvSpPr>
          <p:cNvPr id="13" name="Date Placeholder 3"/>
          <p:cNvSpPr>
            <a:spLocks noGrp="1"/>
          </p:cNvSpPr>
          <p:nvPr>
            <p:ph type="dt" sz="half" idx="2"/>
          </p:nvPr>
        </p:nvSpPr>
        <p:spPr>
          <a:xfrm>
            <a:off x="10972800" y="7627622"/>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7C7445B1-7345-4842-919F-FB43AEC7FAF5}" type="datetime1">
              <a:rPr lang="en-US" smtClean="0"/>
              <a:t>4/29/2021</a:t>
            </a:fld>
            <a:endParaRPr lang="en-US"/>
          </a:p>
        </p:txBody>
      </p:sp>
      <p:sp>
        <p:nvSpPr>
          <p:cNvPr id="14" name="Slide Number Placeholder 5"/>
          <p:cNvSpPr>
            <a:spLocks noGrp="1"/>
          </p:cNvSpPr>
          <p:nvPr>
            <p:ph type="sldNum" sz="quarter" idx="4"/>
          </p:nvPr>
        </p:nvSpPr>
        <p:spPr>
          <a:xfrm>
            <a:off x="13986664" y="7627622"/>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5" name="Straight Connector 14"/>
          <p:cNvCxnSpPr/>
          <p:nvPr userDrawn="1"/>
        </p:nvCxnSpPr>
        <p:spPr>
          <a:xfrm>
            <a:off x="13763608" y="7745970"/>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idx="1"/>
          </p:nvPr>
        </p:nvSpPr>
        <p:spPr>
          <a:xfrm>
            <a:off x="438912" y="1920240"/>
            <a:ext cx="13752576" cy="548640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vl6pPr marL="2743091"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844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CA32106A-D6B2-4C4F-910A-07A12602A6E8}" type="datetime1">
              <a:rPr lang="en-US" smtClean="0"/>
              <a:t>4/29/2021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867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49AA-1031-4F5C-A56C-97EF92F1EE89}"/>
              </a:ext>
            </a:extLst>
          </p:cNvPr>
          <p:cNvSpPr>
            <a:spLocks noGrp="1"/>
          </p:cNvSpPr>
          <p:nvPr>
            <p:ph type="title"/>
          </p:nvPr>
        </p:nvSpPr>
        <p:spPr>
          <a:xfrm>
            <a:off x="1005840" y="438150"/>
            <a:ext cx="12618720" cy="159067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412B749-149C-4435-BE01-98B38FF3D238}"/>
              </a:ext>
            </a:extLst>
          </p:cNvPr>
          <p:cNvSpPr>
            <a:spLocks noGrp="1"/>
          </p:cNvSpPr>
          <p:nvPr>
            <p:ph idx="1"/>
          </p:nvPr>
        </p:nvSpPr>
        <p:spPr>
          <a:xfrm>
            <a:off x="1005840" y="2190750"/>
            <a:ext cx="12618720" cy="52216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9D529-EBB0-46FD-86CF-A330E84ED375}"/>
              </a:ext>
            </a:extLst>
          </p:cNvPr>
          <p:cNvSpPr>
            <a:spLocks noGrp="1"/>
          </p:cNvSpPr>
          <p:nvPr>
            <p:ph type="dt" sz="half" idx="10"/>
          </p:nvPr>
        </p:nvSpPr>
        <p:spPr>
          <a:xfrm>
            <a:off x="1005840" y="7627622"/>
            <a:ext cx="3291840" cy="438150"/>
          </a:xfrm>
          <a:prstGeom prst="rect">
            <a:avLst/>
          </a:prstGeom>
        </p:spPr>
        <p:txBody>
          <a:bodyPr/>
          <a:lstStyle/>
          <a:p>
            <a:fld id="{29517541-239D-46FD-8798-8B06687804C3}" type="datetime1">
              <a:rPr lang="en-US" smtClean="0"/>
              <a:t>4/29/2021</a:t>
            </a:fld>
            <a:endParaRPr lang="en-US"/>
          </a:p>
        </p:txBody>
      </p:sp>
      <p:sp>
        <p:nvSpPr>
          <p:cNvPr id="5" name="Footer Placeholder 4">
            <a:extLst>
              <a:ext uri="{FF2B5EF4-FFF2-40B4-BE49-F238E27FC236}">
                <a16:creationId xmlns:a16="http://schemas.microsoft.com/office/drawing/2014/main" id="{99E5C45D-80FD-45C0-8C26-FC43A22296C1}"/>
              </a:ext>
            </a:extLst>
          </p:cNvPr>
          <p:cNvSpPr>
            <a:spLocks noGrp="1"/>
          </p:cNvSpPr>
          <p:nvPr>
            <p:ph type="ftr" sz="quarter" idx="11"/>
          </p:nvPr>
        </p:nvSpPr>
        <p:spPr/>
        <p:txBody>
          <a:bodyPr/>
          <a:lstStyle/>
          <a:p>
            <a:r>
              <a:rPr lang="en-US"/>
              <a:t>BUSINESS SENSITIVE</a:t>
            </a:r>
          </a:p>
        </p:txBody>
      </p:sp>
      <p:sp>
        <p:nvSpPr>
          <p:cNvPr id="6" name="Slide Number Placeholder 5">
            <a:extLst>
              <a:ext uri="{FF2B5EF4-FFF2-40B4-BE49-F238E27FC236}">
                <a16:creationId xmlns:a16="http://schemas.microsoft.com/office/drawing/2014/main" id="{475F6B8F-3E0D-427A-B700-37F285978839}"/>
              </a:ext>
            </a:extLst>
          </p:cNvPr>
          <p:cNvSpPr>
            <a:spLocks noGrp="1"/>
          </p:cNvSpPr>
          <p:nvPr>
            <p:ph type="sldNum" sz="quarter" idx="12"/>
          </p:nvPr>
        </p:nvSpPr>
        <p:spPr>
          <a:xfrm>
            <a:off x="10332720" y="7627622"/>
            <a:ext cx="3291840" cy="438150"/>
          </a:xfrm>
          <a:prstGeom prst="rect">
            <a:avLst/>
          </a:prstGeom>
        </p:spPr>
        <p:txBody>
          <a:bodyPr/>
          <a:lstStyle/>
          <a:p>
            <a:fld id="{1E7007A3-27E3-4531-92B5-FFA1FE5A1C22}" type="slidenum">
              <a:rPr lang="en-US" smtClean="0"/>
              <a:t>‹#›</a:t>
            </a:fld>
            <a:endParaRPr lang="en-US"/>
          </a:p>
        </p:txBody>
      </p:sp>
    </p:spTree>
    <p:extLst>
      <p:ext uri="{BB962C8B-B14F-4D97-AF65-F5344CB8AC3E}">
        <p14:creationId xmlns:p14="http://schemas.microsoft.com/office/powerpoint/2010/main" val="35634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Line Title + Content">
    <p:spTree>
      <p:nvGrpSpPr>
        <p:cNvPr id="1" name=""/>
        <p:cNvGrpSpPr/>
        <p:nvPr/>
      </p:nvGrpSpPr>
      <p:grpSpPr>
        <a:xfrm>
          <a:off x="0" y="0"/>
          <a:ext cx="0" cy="0"/>
          <a:chOff x="0" y="0"/>
          <a:chExt cx="0" cy="0"/>
        </a:xfrm>
      </p:grpSpPr>
      <p:sp>
        <p:nvSpPr>
          <p:cNvPr id="8" name="Title 1"/>
          <p:cNvSpPr>
            <a:spLocks noGrp="1"/>
          </p:cNvSpPr>
          <p:nvPr>
            <p:ph type="title"/>
          </p:nvPr>
        </p:nvSpPr>
        <p:spPr>
          <a:xfrm>
            <a:off x="731520" y="427936"/>
            <a:ext cx="10607040" cy="746150"/>
          </a:xfrm>
        </p:spPr>
        <p:txBody>
          <a:bodyPr lIns="0" tIns="0" rIns="0" bIns="0" anchor="t" anchorCtr="0">
            <a:spAutoFit/>
          </a:bodyPr>
          <a:lstStyle>
            <a:lvl1pPr algn="l">
              <a:defRPr sz="3000" b="1">
                <a:solidFill>
                  <a:srgbClr val="D57500"/>
                </a:solidFill>
                <a:latin typeface="Arial"/>
                <a:cs typeface="Arial"/>
              </a:defRPr>
            </a:lvl1pPr>
          </a:lstStyle>
          <a:p>
            <a:r>
              <a:rPr lang="en-US"/>
              <a:t>Click to edit Master title style</a:t>
            </a:r>
          </a:p>
        </p:txBody>
      </p:sp>
      <p:sp>
        <p:nvSpPr>
          <p:cNvPr id="9" name="Content Placeholder 2"/>
          <p:cNvSpPr>
            <a:spLocks noGrp="1"/>
          </p:cNvSpPr>
          <p:nvPr>
            <p:ph idx="1"/>
          </p:nvPr>
        </p:nvSpPr>
        <p:spPr>
          <a:xfrm>
            <a:off x="731520" y="1645918"/>
            <a:ext cx="13167360" cy="5760720"/>
          </a:xfrm>
        </p:spPr>
        <p:txBody>
          <a:bodyPr lIns="0" tIns="0" rIns="0" bIns="0">
            <a:spAutoFit/>
          </a:bodyPr>
          <a:lstStyle>
            <a:lvl1pPr>
              <a:defRPr sz="2400">
                <a:latin typeface="Arial"/>
                <a:cs typeface="Arial"/>
              </a:defRPr>
            </a:lvl1pPr>
            <a:lvl2pPr>
              <a:defRPr sz="2160">
                <a:latin typeface="Arial"/>
                <a:cs typeface="Arial"/>
              </a:defRPr>
            </a:lvl2pPr>
            <a:lvl3pPr>
              <a:defRPr sz="1920">
                <a:latin typeface="Arial"/>
                <a:cs typeface="Arial"/>
              </a:defRPr>
            </a:lvl3pPr>
            <a:lvl4pPr>
              <a:defRPr sz="1680">
                <a:latin typeface="Arial"/>
                <a:cs typeface="Arial"/>
              </a:defRPr>
            </a:lvl4pPr>
            <a:lvl5pPr>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731520" y="7627622"/>
            <a:ext cx="3413760" cy="438150"/>
          </a:xfrm>
          <a:prstGeom prst="rect">
            <a:avLst/>
          </a:prstGeom>
        </p:spPr>
        <p:txBody>
          <a:bodyPr/>
          <a:lstStyle>
            <a:lvl1pPr>
              <a:defRPr>
                <a:solidFill>
                  <a:srgbClr val="707276"/>
                </a:solidFill>
              </a:defRPr>
            </a:lvl1pPr>
          </a:lstStyle>
          <a:p>
            <a:fld id="{EB440FD6-CCA8-4E0A-BBBE-9F16AC180D06}" type="datetime1">
              <a:rPr lang="en-US" smtClean="0"/>
              <a:t>4/29/2021</a:t>
            </a:fld>
            <a:endParaRPr lang="en-US"/>
          </a:p>
        </p:txBody>
      </p:sp>
      <p:sp>
        <p:nvSpPr>
          <p:cNvPr id="11" name="Footer Placeholder 4"/>
          <p:cNvSpPr>
            <a:spLocks noGrp="1"/>
          </p:cNvSpPr>
          <p:nvPr>
            <p:ph type="ftr" sz="quarter" idx="11"/>
          </p:nvPr>
        </p:nvSpPr>
        <p:spPr>
          <a:xfrm>
            <a:off x="4998720" y="7627622"/>
            <a:ext cx="4632960" cy="438150"/>
          </a:xfrm>
          <a:prstGeom prst="rect">
            <a:avLst/>
          </a:prstGeom>
        </p:spPr>
        <p:txBody>
          <a:bodyPr/>
          <a:lstStyle>
            <a:lvl1pPr>
              <a:defRPr>
                <a:solidFill>
                  <a:srgbClr val="707276"/>
                </a:solidFill>
              </a:defRPr>
            </a:lvl1pPr>
          </a:lstStyle>
          <a:p>
            <a:r>
              <a:rPr lang="en-US"/>
              <a:t>BUSINESS SENSITIVE</a:t>
            </a:r>
          </a:p>
        </p:txBody>
      </p:sp>
      <p:sp>
        <p:nvSpPr>
          <p:cNvPr id="12" name="Slide Number Placeholder 5"/>
          <p:cNvSpPr>
            <a:spLocks noGrp="1"/>
          </p:cNvSpPr>
          <p:nvPr>
            <p:ph type="sldNum" sz="quarter" idx="12"/>
          </p:nvPr>
        </p:nvSpPr>
        <p:spPr>
          <a:xfrm>
            <a:off x="10485120" y="7627622"/>
            <a:ext cx="3413760" cy="438150"/>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2416672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B1FC714A-2266-4BC5-8FFD-0C69F2F89D23}" type="datetime1">
              <a:rPr lang="en-US" smtClean="0"/>
              <a:t>4/29/2021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76348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84F38A3A-9370-4332-8DBB-3466DC21D458}" type="datetime1">
              <a:rPr lang="en-US" smtClean="0"/>
              <a:t>4/29/2021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77938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A26CDFD8-4208-4EBB-AC71-80AA88A49063}" type="datetime1">
              <a:rPr lang="en-US" smtClean="0"/>
              <a:t>4/29/2021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353223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89B4611-B3B2-44A3-9FB9-12F4A0F3F5CC}" type="datetime1">
              <a:rPr lang="en-US" smtClean="0"/>
              <a:t>4/29/2021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54670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D09FFAB-913F-42EC-A07B-904B26D794B9}" type="datetime1">
              <a:rPr lang="en-US" smtClean="0"/>
              <a:t>4/29/2021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6194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CFF347FC-4A0F-4938-A1B2-05B07612240F}" type="datetime1">
              <a:rPr lang="en-US" smtClean="0"/>
              <a:t>4/29/2021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8048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61613518-8DD2-477E-8008-23756F16CE6C}" type="datetime1">
              <a:rPr lang="en-US" smtClean="0"/>
              <a:t>4/29/2021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3636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6217575-383E-4D7A-923C-B5164C5E731F}" type="datetime1">
              <a:rPr lang="en-US" smtClean="0"/>
              <a:t>4/29/2021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269507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40F168D0-772D-4288-9343-32A8CD359741}" type="datetime1">
              <a:rPr lang="en-US" smtClean="0"/>
              <a:t>4/29/2021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54745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08915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3200400"/>
            <a:ext cx="4572000" cy="1828800"/>
          </a:xfrm>
          <a:prstGeom prst="rect">
            <a:avLst/>
          </a:prstGeom>
        </p:spPr>
        <p:txBody>
          <a:bodyPr lIns="0" tIns="0" rIns="0" bIns="0" anchor="b">
            <a:noAutofit/>
          </a:bodyPr>
          <a:lstStyle>
            <a:lvl1pPr algn="l">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6126480"/>
            <a:ext cx="4572000" cy="274320"/>
          </a:xfrm>
          <a:prstGeom prst="rect">
            <a:avLst/>
          </a:prstGeom>
        </p:spPr>
        <p:txBody>
          <a:bodyPr wrap="none" lIns="0" tIns="0" rIns="0" bIns="0">
            <a:noAutofit/>
          </a:bodyPr>
          <a:lstStyle>
            <a:lvl1pPr marL="0" indent="0" algn="l">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6437376"/>
            <a:ext cx="4572000" cy="274320"/>
          </a:xfrm>
          <a:prstGeom prst="rect">
            <a:avLst/>
          </a:prstGeom>
        </p:spPr>
        <p:txBody>
          <a:bodyPr wrap="none" lIns="0" tIns="0" rIns="0" bIns="0">
            <a:noAutofit/>
          </a:bodyPr>
          <a:lstStyle>
            <a:lvl1pPr marL="0" indent="0" algn="l">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1371600" y="5376672"/>
            <a:ext cx="4572000" cy="438150"/>
          </a:xfrm>
          <a:prstGeom prst="rect">
            <a:avLst/>
          </a:prstGeom>
        </p:spPr>
        <p:txBody>
          <a:bodyPr vert="horz" lIns="0" tIns="0" rIns="0" bIns="0" rtlCol="0" anchor="ctr"/>
          <a:lstStyle>
            <a:lvl1pPr algn="l">
              <a:defRPr sz="1800">
                <a:solidFill>
                  <a:schemeClr val="tx1">
                    <a:tint val="75000"/>
                  </a:schemeClr>
                </a:solidFill>
              </a:defRPr>
            </a:lvl1pPr>
          </a:lstStyle>
          <a:p>
            <a:fld id="{245F6EBF-AC4F-4EB2-85B2-E919F1F98956}" type="datetime1">
              <a:rPr lang="en-US" smtClean="0"/>
              <a:t>4/29/2021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pic>
        <p:nvPicPr>
          <p:cNvPr id="18" name="Graphic 17">
            <a:extLst>
              <a:ext uri="{FF2B5EF4-FFF2-40B4-BE49-F238E27FC236}">
                <a16:creationId xmlns:a16="http://schemas.microsoft.com/office/drawing/2014/main" id="{5998D4FC-A1E6-EA40-9F0D-E989D4E363A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84512" y="1850572"/>
            <a:ext cx="822960" cy="822960"/>
          </a:xfrm>
          <a:prstGeom prst="rect">
            <a:avLst/>
          </a:prstGeom>
        </p:spPr>
      </p:pic>
    </p:spTree>
    <p:extLst>
      <p:ext uri="{BB962C8B-B14F-4D97-AF65-F5344CB8AC3E}">
        <p14:creationId xmlns:p14="http://schemas.microsoft.com/office/powerpoint/2010/main" val="20287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C465C17B-9F0E-4F4C-88F2-0C055D5BC577}" type="datetime1">
              <a:rPr lang="en-US" smtClean="0"/>
              <a:t>4/29/2021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4787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hasCustomPrompt="1"/>
          </p:nvPr>
        </p:nvSpPr>
        <p:spPr>
          <a:xfrm>
            <a:off x="6400800" y="457200"/>
            <a:ext cx="7772400" cy="7315200"/>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7624"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C095AE82-7F08-4A2F-BC0D-00585DFC8F27}" type="datetime1">
              <a:rPr lang="en-US" smtClean="0"/>
              <a:t>4/29/2021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43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C24333F2-87E4-442D-B29E-16E4EE449689}" type="datetime1">
              <a:rPr lang="en-US" smtClean="0"/>
              <a:t>4/29/2021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1073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hasCustomPrompt="1"/>
          </p:nvPr>
        </p:nvSpPr>
        <p:spPr>
          <a:xfrm>
            <a:off x="1371600" y="2057399"/>
            <a:ext cx="12801600" cy="5486401"/>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E76DF5A6-56F4-4236-8E83-9140F73FEF09}" type="datetime1">
              <a:rPr lang="en-US" smtClean="0"/>
              <a:t>4/29/2021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48913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Picture Grid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127040AA-4C0D-47D2-8B07-25EC10A7AE35}" type="datetime1">
              <a:rPr lang="en-US" smtClean="0"/>
              <a:t>4/29/2021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8" name="Picture Placeholder 2">
            <a:extLst>
              <a:ext uri="{FF2B5EF4-FFF2-40B4-BE49-F238E27FC236}">
                <a16:creationId xmlns:a16="http://schemas.microsoft.com/office/drawing/2014/main" id="{6C34DAF1-2CCC-9B46-87F0-D3DF7133C985}"/>
              </a:ext>
            </a:extLst>
          </p:cNvPr>
          <p:cNvSpPr>
            <a:spLocks noGrp="1"/>
          </p:cNvSpPr>
          <p:nvPr>
            <p:ph type="pic" sz="quarter" idx="11"/>
          </p:nvPr>
        </p:nvSpPr>
        <p:spPr>
          <a:xfrm>
            <a:off x="137160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2">
            <a:extLst>
              <a:ext uri="{FF2B5EF4-FFF2-40B4-BE49-F238E27FC236}">
                <a16:creationId xmlns:a16="http://schemas.microsoft.com/office/drawing/2014/main" id="{552F1714-91E5-B742-B78B-A2BC2DED7EB0}"/>
              </a:ext>
            </a:extLst>
          </p:cNvPr>
          <p:cNvSpPr>
            <a:spLocks noGrp="1"/>
          </p:cNvSpPr>
          <p:nvPr>
            <p:ph type="pic" sz="quarter" idx="13"/>
          </p:nvPr>
        </p:nvSpPr>
        <p:spPr>
          <a:xfrm>
            <a:off x="573786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766DAA20-2BAB-9E4C-8EC7-405598CC247F}"/>
              </a:ext>
            </a:extLst>
          </p:cNvPr>
          <p:cNvSpPr>
            <a:spLocks noGrp="1"/>
          </p:cNvSpPr>
          <p:nvPr>
            <p:ph type="pic" sz="quarter" idx="15"/>
          </p:nvPr>
        </p:nvSpPr>
        <p:spPr>
          <a:xfrm>
            <a:off x="1010412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Text Placeholder 5">
            <a:extLst>
              <a:ext uri="{FF2B5EF4-FFF2-40B4-BE49-F238E27FC236}">
                <a16:creationId xmlns:a16="http://schemas.microsoft.com/office/drawing/2014/main" id="{3C744B3B-955A-8041-944D-F1C74D29A90D}"/>
              </a:ext>
            </a:extLst>
          </p:cNvPr>
          <p:cNvSpPr>
            <a:spLocks noGrp="1"/>
          </p:cNvSpPr>
          <p:nvPr>
            <p:ph type="body" sz="quarter" idx="17" hasCustomPrompt="1"/>
          </p:nvPr>
        </p:nvSpPr>
        <p:spPr>
          <a:xfrm>
            <a:off x="137160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2FF66ADE-B1B4-CC4A-BE93-20F4F6A04C38}"/>
              </a:ext>
            </a:extLst>
          </p:cNvPr>
          <p:cNvSpPr>
            <a:spLocks noGrp="1"/>
          </p:cNvSpPr>
          <p:nvPr>
            <p:ph type="body" sz="quarter" idx="19" hasCustomPrompt="1"/>
          </p:nvPr>
        </p:nvSpPr>
        <p:spPr>
          <a:xfrm>
            <a:off x="573786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Text Placeholder 5">
            <a:extLst>
              <a:ext uri="{FF2B5EF4-FFF2-40B4-BE49-F238E27FC236}">
                <a16:creationId xmlns:a16="http://schemas.microsoft.com/office/drawing/2014/main" id="{D3AE4263-CA4E-A147-8775-7A86B1D37934}"/>
              </a:ext>
            </a:extLst>
          </p:cNvPr>
          <p:cNvSpPr>
            <a:spLocks noGrp="1"/>
          </p:cNvSpPr>
          <p:nvPr>
            <p:ph type="body" sz="quarter" idx="21" hasCustomPrompt="1"/>
          </p:nvPr>
        </p:nvSpPr>
        <p:spPr>
          <a:xfrm>
            <a:off x="1010412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Tree>
    <p:extLst>
      <p:ext uri="{BB962C8B-B14F-4D97-AF65-F5344CB8AC3E}">
        <p14:creationId xmlns:p14="http://schemas.microsoft.com/office/powerpoint/2010/main" val="136793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3F072B2D-E26B-46C8-8DFB-052DC8A29FD5}" type="datetime1">
              <a:rPr lang="en-US" smtClean="0"/>
              <a:t>4/29/2021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6162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AC0B6095-4F4C-49C6-BB14-6F800DA052D3}" type="datetime1">
              <a:rPr lang="en-US" smtClean="0"/>
              <a:t>4/29/2021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hasCustomPrompt="1"/>
          </p:nvPr>
        </p:nvSpPr>
        <p:spPr>
          <a:xfrm>
            <a:off x="1371600" y="2057400"/>
            <a:ext cx="12801600" cy="457200"/>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22256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72310D86-F5C0-4B34-BF97-659F2B731977}" type="datetime1">
              <a:rPr lang="en-US" smtClean="0"/>
              <a:t>4/29/2021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4801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0F4329D7-FC25-425E-992F-C8707A1C628E}" type="datetime1">
              <a:rPr lang="en-US" smtClean="0"/>
              <a:t>4/29/2021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5833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7651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2D960262-4613-4FD5-B811-1D24AF905E60}" type="datetime1">
              <a:rPr lang="en-US" smtClean="0"/>
              <a:t>4/29/2021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92729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3482B549-7E13-4B76-8BE0-D0E527EB4A54}" type="datetime1">
              <a:rPr lang="en-US" smtClean="0"/>
              <a:t>4/29/2021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3987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2A5C048F-3C99-404C-A6A0-73453C407310}" type="datetime1">
              <a:rPr lang="en-US" smtClean="0"/>
              <a:t>4/29/2021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9070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8E2AAFDB-FD5A-4E0B-A74A-E11E19943A60}" type="datetime1">
              <a:rPr lang="en-US" smtClean="0"/>
              <a:t>4/29/2021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92077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42369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7.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image" Target="../media/image6.jpe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9.tiff"/><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image" Target="../media/image8.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3.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2.jpe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6.jpeg"/><Relationship Id="rId5" Type="http://schemas.openxmlformats.org/officeDocument/2006/relationships/slideLayout" Target="../slideLayouts/slideLayout32.xml"/><Relationship Id="rId10"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3.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17.jpe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4.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6E2E79-0870-C54F-A06E-68682E53FD3E}"/>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r="-2545"/>
          <a:stretch/>
        </p:blipFill>
        <p:spPr>
          <a:xfrm>
            <a:off x="-8022" y="-1"/>
            <a:ext cx="12681286" cy="8229601"/>
          </a:xfrm>
          <a:prstGeom prst="rect">
            <a:avLst/>
          </a:prstGeom>
        </p:spPr>
      </p:pic>
      <p:pic>
        <p:nvPicPr>
          <p:cNvPr id="5" name="Picture 4">
            <a:extLst>
              <a:ext uri="{FF2B5EF4-FFF2-40B4-BE49-F238E27FC236}">
                <a16:creationId xmlns:a16="http://schemas.microsoft.com/office/drawing/2014/main" id="{BCCD7655-9358-A146-8E82-9EF0A1D199D8}"/>
              </a:ext>
            </a:extLst>
          </p:cNvPr>
          <p:cNvPicPr>
            <a:picLocks noChangeAspect="1"/>
          </p:cNvPicPr>
          <p:nvPr userDrawn="1"/>
        </p:nvPicPr>
        <p:blipFill rotWithShape="1">
          <a:blip r:embed="rId12">
            <a:extLst>
              <a:ext uri="{28A0092B-C50C-407E-A947-70E740481C1C}">
                <a14:useLocalDpi xmlns:a14="http://schemas.microsoft.com/office/drawing/2010/main"/>
              </a:ext>
            </a:extLst>
          </a:blip>
          <a:srcRect/>
          <a:stretch/>
        </p:blipFill>
        <p:spPr>
          <a:xfrm>
            <a:off x="2286000" y="-2"/>
            <a:ext cx="12344400" cy="8229600"/>
          </a:xfrm>
          <a:prstGeom prst="rect">
            <a:avLst/>
          </a:prstGeom>
        </p:spPr>
      </p:pic>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4969804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9" y="7627939"/>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pic>
        <p:nvPicPr>
          <p:cNvPr id="5" name="Picture 4">
            <a:extLst>
              <a:ext uri="{FF2B5EF4-FFF2-40B4-BE49-F238E27FC236}">
                <a16:creationId xmlns:a16="http://schemas.microsoft.com/office/drawing/2014/main" id="{F343A995-6A76-5F48-A15A-559497C50413}"/>
              </a:ext>
            </a:extLst>
          </p:cNvPr>
          <p:cNvPicPr>
            <a:picLocks noChangeAspect="1"/>
          </p:cNvPicPr>
          <p:nvPr userDrawn="1"/>
        </p:nvPicPr>
        <p:blipFill rotWithShape="1">
          <a:blip r:embed="rId22" cstate="print">
            <a:extLst>
              <a:ext uri="{28A0092B-C50C-407E-A947-70E740481C1C}">
                <a14:useLocalDpi xmlns:a14="http://schemas.microsoft.com/office/drawing/2010/main"/>
              </a:ext>
            </a:extLst>
          </a:blip>
          <a:srcRect l="-149" b="-40"/>
          <a:stretch/>
        </p:blipFill>
        <p:spPr>
          <a:xfrm>
            <a:off x="6400801" y="3293"/>
            <a:ext cx="8229600" cy="8226307"/>
          </a:xfrm>
          <a:prstGeom prst="rect">
            <a:avLst/>
          </a:prstGeom>
        </p:spPr>
      </p:pic>
      <p:pic>
        <p:nvPicPr>
          <p:cNvPr id="7" name="Picture 6">
            <a:extLst>
              <a:ext uri="{FF2B5EF4-FFF2-40B4-BE49-F238E27FC236}">
                <a16:creationId xmlns:a16="http://schemas.microsoft.com/office/drawing/2014/main" id="{AFCE6D24-2F90-D947-921A-4995DDD856C9}"/>
              </a:ext>
            </a:extLst>
          </p:cNvPr>
          <p:cNvPicPr>
            <a:picLocks noChangeAspect="1"/>
          </p:cNvPicPr>
          <p:nvPr userDrawn="1"/>
        </p:nvPicPr>
        <p:blipFill rotWithShape="1">
          <a:blip r:embed="rId23" cstate="print">
            <a:extLst>
              <a:ext uri="{28A0092B-C50C-407E-A947-70E740481C1C}">
                <a14:useLocalDpi xmlns:a14="http://schemas.microsoft.com/office/drawing/2010/main"/>
              </a:ext>
            </a:extLst>
          </a:blip>
          <a:srcRect r="-2619"/>
          <a:stretch/>
        </p:blipFill>
        <p:spPr>
          <a:xfrm>
            <a:off x="1" y="0"/>
            <a:ext cx="914399" cy="8226307"/>
          </a:xfrm>
          <a:prstGeom prst="rect">
            <a:avLst/>
          </a:prstGeom>
        </p:spPr>
      </p:pic>
    </p:spTree>
    <p:extLst>
      <p:ext uri="{BB962C8B-B14F-4D97-AF65-F5344CB8AC3E}">
        <p14:creationId xmlns:p14="http://schemas.microsoft.com/office/powerpoint/2010/main" val="137494261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36"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09" indent="-274309" algn="l" defTabSz="1097236"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28" indent="-274309" algn="l" defTabSz="1097236"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545" indent="-274309" algn="l" defTabSz="1097236"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163"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782"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6E2E79-0870-C54F-A06E-68682E53FD3E}"/>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r="-2545"/>
          <a:stretch/>
        </p:blipFill>
        <p:spPr>
          <a:xfrm>
            <a:off x="-8022" y="-1"/>
            <a:ext cx="12681286" cy="8229601"/>
          </a:xfrm>
          <a:prstGeom prst="rect">
            <a:avLst/>
          </a:prstGeom>
        </p:spPr>
      </p:pic>
      <p:pic>
        <p:nvPicPr>
          <p:cNvPr id="5" name="Picture 4">
            <a:extLst>
              <a:ext uri="{FF2B5EF4-FFF2-40B4-BE49-F238E27FC236}">
                <a16:creationId xmlns:a16="http://schemas.microsoft.com/office/drawing/2014/main" id="{BCCD7655-9358-A146-8E82-9EF0A1D199D8}"/>
              </a:ext>
            </a:extLst>
          </p:cNvPr>
          <p:cNvPicPr>
            <a:picLocks noChangeAspect="1"/>
          </p:cNvPicPr>
          <p:nvPr userDrawn="1"/>
        </p:nvPicPr>
        <p:blipFill rotWithShape="1">
          <a:blip r:embed="rId12">
            <a:extLst>
              <a:ext uri="{28A0092B-C50C-407E-A947-70E740481C1C}">
                <a14:useLocalDpi xmlns:a14="http://schemas.microsoft.com/office/drawing/2010/main"/>
              </a:ext>
            </a:extLst>
          </a:blip>
          <a:srcRect/>
          <a:stretch/>
        </p:blipFill>
        <p:spPr>
          <a:xfrm>
            <a:off x="2286000" y="-2"/>
            <a:ext cx="12344400" cy="8229600"/>
          </a:xfrm>
          <a:prstGeom prst="rect">
            <a:avLst/>
          </a:prstGeom>
        </p:spPr>
      </p:pic>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000289753"/>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162320442"/>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gif"/></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hyperlink" Target="https://github.com/pnnl/sli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2011.03699" TargetMode="External"/><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hyperlink" Target="https://arxiv.org/abs/2004.11184" TargetMode="Externa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78.png"/><Relationship Id="rId7" Type="http://schemas.openxmlformats.org/officeDocument/2006/relationships/image" Target="../media/image82.png"/><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1.png"/><Relationship Id="rId11" Type="http://schemas.openxmlformats.org/officeDocument/2006/relationships/diagramColors" Target="../diagrams/colors2.xml"/><Relationship Id="rId5" Type="http://schemas.openxmlformats.org/officeDocument/2006/relationships/image" Target="../media/image80.png"/><Relationship Id="rId10" Type="http://schemas.openxmlformats.org/officeDocument/2006/relationships/diagramQuickStyle" Target="../diagrams/quickStyle2.xml"/><Relationship Id="rId4" Type="http://schemas.openxmlformats.org/officeDocument/2006/relationships/image" Target="../media/image79.png"/><Relationship Id="rId9"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notesSlide" Target="../notesSlides/notesSlide2.xml"/><Relationship Id="rId7"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8.png"/><Relationship Id="rId11" Type="http://schemas.openxmlformats.org/officeDocument/2006/relationships/image" Target="../media/image29.png"/><Relationship Id="rId5" Type="http://schemas.openxmlformats.org/officeDocument/2006/relationships/image" Target="../media/image27.png"/><Relationship Id="rId10" Type="http://schemas.openxmlformats.org/officeDocument/2006/relationships/image" Target="../media/image25.emf"/><Relationship Id="rId4" Type="http://schemas.openxmlformats.org/officeDocument/2006/relationships/image" Target="../media/image26.png"/><Relationship Id="rId9"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0.png"/><Relationship Id="rId18" Type="http://schemas.openxmlformats.org/officeDocument/2006/relationships/image" Target="../media/image84.png"/><Relationship Id="rId3" Type="http://schemas.openxmlformats.org/officeDocument/2006/relationships/image" Target="../media/image85.tiff"/><Relationship Id="rId7" Type="http://schemas.openxmlformats.org/officeDocument/2006/relationships/image" Target="../media/image115.svg"/><Relationship Id="rId12" Type="http://schemas.openxmlformats.org/officeDocument/2006/relationships/image" Target="../media/image119.png"/><Relationship Id="rId17" Type="http://schemas.openxmlformats.org/officeDocument/2006/relationships/image" Target="../media/image122.png"/><Relationship Id="rId2" Type="http://schemas.openxmlformats.org/officeDocument/2006/relationships/notesSlide" Target="../notesSlides/notesSlide11.xml"/><Relationship Id="rId16" Type="http://schemas.openxmlformats.org/officeDocument/2006/relationships/hyperlink" Target="https://pnnl.github.io/slim/" TargetMode="External"/><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5" Type="http://schemas.openxmlformats.org/officeDocument/2006/relationships/hyperlink" Target="https://github.com/pnnl/neuromancer" TargetMode="External"/><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 Id="rId14" Type="http://schemas.openxmlformats.org/officeDocument/2006/relationships/image" Target="../media/image121.png"/></Relationships>
</file>

<file path=ppt/slides/_rels/slide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5.tiff"/></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EF58-0449-9846-A5A2-D55961FE0885}"/>
              </a:ext>
            </a:extLst>
          </p:cNvPr>
          <p:cNvSpPr>
            <a:spLocks noGrp="1"/>
          </p:cNvSpPr>
          <p:nvPr>
            <p:ph type="ctrTitle"/>
          </p:nvPr>
        </p:nvSpPr>
        <p:spPr>
          <a:xfrm>
            <a:off x="996463" y="1975017"/>
            <a:ext cx="5023338" cy="2588381"/>
          </a:xfrm>
        </p:spPr>
        <p:txBody>
          <a:bodyPr/>
          <a:lstStyle/>
          <a:p>
            <a:r>
              <a:rPr lang="en-US" sz="3600" dirty="0"/>
              <a:t>Constrained Deep Learning for Modeling and Control of Unknown Nonlinear Dynamical Systems </a:t>
            </a:r>
          </a:p>
        </p:txBody>
      </p:sp>
      <p:sp>
        <p:nvSpPr>
          <p:cNvPr id="3" name="Text Placeholder 2">
            <a:extLst>
              <a:ext uri="{FF2B5EF4-FFF2-40B4-BE49-F238E27FC236}">
                <a16:creationId xmlns:a16="http://schemas.microsoft.com/office/drawing/2014/main" id="{19E1D2E7-9C1F-2A4D-860E-ABC301F304F7}"/>
              </a:ext>
            </a:extLst>
          </p:cNvPr>
          <p:cNvSpPr>
            <a:spLocks noGrp="1"/>
          </p:cNvSpPr>
          <p:nvPr>
            <p:ph type="body" sz="quarter" idx="10"/>
          </p:nvPr>
        </p:nvSpPr>
        <p:spPr>
          <a:xfrm>
            <a:off x="1370529" y="5680364"/>
            <a:ext cx="4572000" cy="274320"/>
          </a:xfrm>
        </p:spPr>
        <p:txBody>
          <a:bodyPr/>
          <a:lstStyle/>
          <a:p>
            <a:r>
              <a:rPr lang="en-US" dirty="0"/>
              <a:t>Jan Drgona				</a:t>
            </a:r>
          </a:p>
        </p:txBody>
      </p:sp>
      <p:sp>
        <p:nvSpPr>
          <p:cNvPr id="4" name="Text Placeholder 3">
            <a:extLst>
              <a:ext uri="{FF2B5EF4-FFF2-40B4-BE49-F238E27FC236}">
                <a16:creationId xmlns:a16="http://schemas.microsoft.com/office/drawing/2014/main" id="{C2ABD531-C6C8-764B-9337-52D69C4E5A86}"/>
              </a:ext>
            </a:extLst>
          </p:cNvPr>
          <p:cNvSpPr>
            <a:spLocks noGrp="1"/>
          </p:cNvSpPr>
          <p:nvPr>
            <p:ph type="body" sz="quarter" idx="11"/>
          </p:nvPr>
        </p:nvSpPr>
        <p:spPr>
          <a:xfrm>
            <a:off x="1371600" y="6099737"/>
            <a:ext cx="4572000" cy="274320"/>
          </a:xfrm>
        </p:spPr>
        <p:txBody>
          <a:bodyPr/>
          <a:lstStyle/>
          <a:p>
            <a:r>
              <a:rPr lang="en-US" dirty="0"/>
              <a:t>Collaborators: Elliott Skomski, Soumya Vasisht,  </a:t>
            </a:r>
          </a:p>
          <a:p>
            <a:r>
              <a:rPr lang="en-US" dirty="0"/>
              <a:t>Aaron Tuor, Vikas Chandan, Draguna Vrabie</a:t>
            </a:r>
          </a:p>
        </p:txBody>
      </p:sp>
      <p:sp>
        <p:nvSpPr>
          <p:cNvPr id="5" name="Footer Placeholder 4">
            <a:extLst>
              <a:ext uri="{FF2B5EF4-FFF2-40B4-BE49-F238E27FC236}">
                <a16:creationId xmlns:a16="http://schemas.microsoft.com/office/drawing/2014/main" id="{A9CF3C7D-4B2C-F941-9B95-90D13EB9DEF6}"/>
              </a:ext>
            </a:extLst>
          </p:cNvPr>
          <p:cNvSpPr>
            <a:spLocks noGrp="1"/>
          </p:cNvSpPr>
          <p:nvPr>
            <p:ph type="ftr" sz="quarter" idx="3"/>
          </p:nvPr>
        </p:nvSpPr>
        <p:spPr/>
        <p:txBody>
          <a:bodyPr/>
          <a:lstStyle/>
          <a:p>
            <a:r>
              <a:rPr lang="en-US"/>
              <a:t>BUSINESS SENSITIVE</a:t>
            </a:r>
          </a:p>
        </p:txBody>
      </p:sp>
      <p:pic>
        <p:nvPicPr>
          <p:cNvPr id="10" name="Picture 9" descr="Diagram&#10;&#10;Description automatically generated">
            <a:extLst>
              <a:ext uri="{FF2B5EF4-FFF2-40B4-BE49-F238E27FC236}">
                <a16:creationId xmlns:a16="http://schemas.microsoft.com/office/drawing/2014/main" id="{AEF49522-DF44-42A7-82B7-16B942C4EC8B}"/>
              </a:ext>
            </a:extLst>
          </p:cNvPr>
          <p:cNvPicPr>
            <a:picLocks noChangeAspect="1"/>
          </p:cNvPicPr>
          <p:nvPr/>
        </p:nvPicPr>
        <p:blipFill rotWithShape="1">
          <a:blip r:embed="rId2"/>
          <a:srcRect b="43644"/>
          <a:stretch/>
        </p:blipFill>
        <p:spPr>
          <a:xfrm>
            <a:off x="7553612" y="0"/>
            <a:ext cx="6474040" cy="2836688"/>
          </a:xfrm>
          <a:prstGeom prst="rect">
            <a:avLst/>
          </a:prstGeom>
        </p:spPr>
      </p:pic>
      <p:pic>
        <p:nvPicPr>
          <p:cNvPr id="11" name="Picture 10" descr="Diagram&#10;&#10;Description automatically generated">
            <a:extLst>
              <a:ext uri="{FF2B5EF4-FFF2-40B4-BE49-F238E27FC236}">
                <a16:creationId xmlns:a16="http://schemas.microsoft.com/office/drawing/2014/main" id="{AD987888-C3DD-40B2-A42F-C68819ADA6E1}"/>
              </a:ext>
            </a:extLst>
          </p:cNvPr>
          <p:cNvPicPr>
            <a:picLocks noChangeAspect="1"/>
          </p:cNvPicPr>
          <p:nvPr/>
        </p:nvPicPr>
        <p:blipFill rotWithShape="1">
          <a:blip r:embed="rId2"/>
          <a:srcRect t="57645" b="388"/>
          <a:stretch/>
        </p:blipFill>
        <p:spPr>
          <a:xfrm>
            <a:off x="6765703" y="5490519"/>
            <a:ext cx="7535327" cy="2458674"/>
          </a:xfrm>
          <a:prstGeom prst="rect">
            <a:avLst/>
          </a:prstGeom>
        </p:spPr>
      </p:pic>
      <p:sp>
        <p:nvSpPr>
          <p:cNvPr id="8" name="Text Placeholder 3">
            <a:extLst>
              <a:ext uri="{FF2B5EF4-FFF2-40B4-BE49-F238E27FC236}">
                <a16:creationId xmlns:a16="http://schemas.microsoft.com/office/drawing/2014/main" id="{33F60979-F64F-4447-B32B-860CD24F32E3}"/>
              </a:ext>
            </a:extLst>
          </p:cNvPr>
          <p:cNvSpPr txBox="1">
            <a:spLocks/>
          </p:cNvSpPr>
          <p:nvPr/>
        </p:nvSpPr>
        <p:spPr>
          <a:xfrm>
            <a:off x="1307872" y="5128159"/>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600" kern="1200">
                <a:solidFill>
                  <a:srgbClr val="616265"/>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Talk at MERL, 29</a:t>
            </a:r>
            <a:r>
              <a:rPr lang="en-US" baseline="30000" dirty="0"/>
              <a:t>th</a:t>
            </a:r>
            <a:r>
              <a:rPr lang="en-US" dirty="0"/>
              <a:t> of April 2021</a:t>
            </a:r>
          </a:p>
        </p:txBody>
      </p:sp>
    </p:spTree>
    <p:extLst>
      <p:ext uri="{BB962C8B-B14F-4D97-AF65-F5344CB8AC3E}">
        <p14:creationId xmlns:p14="http://schemas.microsoft.com/office/powerpoint/2010/main" val="335263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81BBA5-AA01-4EA9-BF8C-A1701FC12262}"/>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F94D65C9-9972-4A0F-853C-D474632DBA20}"/>
              </a:ext>
            </a:extLst>
          </p:cNvPr>
          <p:cNvSpPr>
            <a:spLocks noGrp="1"/>
          </p:cNvSpPr>
          <p:nvPr>
            <p:ph type="title"/>
          </p:nvPr>
        </p:nvSpPr>
        <p:spPr/>
        <p:txBody>
          <a:bodyPr/>
          <a:lstStyle/>
          <a:p>
            <a:r>
              <a:rPr lang="en-US" dirty="0"/>
              <a:t>Neural Network Block Structure and Components</a:t>
            </a:r>
          </a:p>
        </p:txBody>
      </p:sp>
      <p:pic>
        <p:nvPicPr>
          <p:cNvPr id="5" name="Picture 4">
            <a:extLst>
              <a:ext uri="{FF2B5EF4-FFF2-40B4-BE49-F238E27FC236}">
                <a16:creationId xmlns:a16="http://schemas.microsoft.com/office/drawing/2014/main" id="{B6949FE4-6C46-4D47-90DB-502391803DC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03939" y="1982104"/>
            <a:ext cx="4347302" cy="2226025"/>
          </a:xfrm>
          <a:prstGeom prst="rect">
            <a:avLst/>
          </a:prstGeom>
        </p:spPr>
      </p:pic>
      <p:pic>
        <p:nvPicPr>
          <p:cNvPr id="6" name="Picture 5">
            <a:extLst>
              <a:ext uri="{FF2B5EF4-FFF2-40B4-BE49-F238E27FC236}">
                <a16:creationId xmlns:a16="http://schemas.microsoft.com/office/drawing/2014/main" id="{B424C13E-0233-4061-97D7-7ED0A0AB12CA}"/>
              </a:ext>
            </a:extLst>
          </p:cNvPr>
          <p:cNvPicPr>
            <a:picLocks noChangeAspect="1"/>
          </p:cNvPicPr>
          <p:nvPr/>
        </p:nvPicPr>
        <p:blipFill>
          <a:blip r:embed="rId3"/>
          <a:stretch>
            <a:fillRect/>
          </a:stretch>
        </p:blipFill>
        <p:spPr>
          <a:xfrm>
            <a:off x="1523854" y="4321574"/>
            <a:ext cx="4347299" cy="3644185"/>
          </a:xfrm>
          <a:prstGeom prst="rect">
            <a:avLst/>
          </a:prstGeom>
        </p:spPr>
      </p:pic>
      <p:sp>
        <p:nvSpPr>
          <p:cNvPr id="8" name="Content Placeholder 2">
            <a:extLst>
              <a:ext uri="{FF2B5EF4-FFF2-40B4-BE49-F238E27FC236}">
                <a16:creationId xmlns:a16="http://schemas.microsoft.com/office/drawing/2014/main" id="{E58E9C1A-613D-4697-934A-64A2D0DF81B7}"/>
              </a:ext>
            </a:extLst>
          </p:cNvPr>
          <p:cNvSpPr txBox="1">
            <a:spLocks/>
          </p:cNvSpPr>
          <p:nvPr/>
        </p:nvSpPr>
        <p:spPr>
          <a:xfrm>
            <a:off x="6712798" y="1847635"/>
            <a:ext cx="6153785" cy="5473470"/>
          </a:xfrm>
          <a:prstGeom prst="rect">
            <a:avLst/>
          </a:prstGeom>
        </p:spPr>
        <p:txBody>
          <a:bodyPr>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sz="2400" dirty="0"/>
              <a:t>Multi-layer perceptron</a:t>
            </a:r>
          </a:p>
          <a:p>
            <a:pPr lvl="1">
              <a:lnSpc>
                <a:spcPct val="100000"/>
              </a:lnSpc>
            </a:pPr>
            <a:r>
              <a:rPr lang="en-US" sz="2100" dirty="0"/>
              <a:t>Function approximator</a:t>
            </a:r>
          </a:p>
          <a:p>
            <a:pPr lvl="1">
              <a:lnSpc>
                <a:spcPct val="100000"/>
              </a:lnSpc>
            </a:pPr>
            <a:r>
              <a:rPr lang="en-US" sz="2100" dirty="0"/>
              <a:t>Composed linear maps and nonlinear activation functions</a:t>
            </a:r>
          </a:p>
          <a:p>
            <a:pPr lvl="1">
              <a:lnSpc>
                <a:spcPct val="100000"/>
              </a:lnSpc>
            </a:pPr>
            <a:r>
              <a:rPr lang="en-US" sz="2100" dirty="0"/>
              <a:t>Model complicated functions</a:t>
            </a:r>
          </a:p>
          <a:p>
            <a:pPr lvl="2"/>
            <a:r>
              <a:rPr lang="en-US" sz="1900" dirty="0"/>
              <a:t>adding depth (more layers)</a:t>
            </a:r>
          </a:p>
          <a:p>
            <a:pPr lvl="2"/>
            <a:r>
              <a:rPr lang="en-US" sz="1900" dirty="0"/>
              <a:t>and/or width (more nodes)</a:t>
            </a:r>
          </a:p>
          <a:p>
            <a:pPr marL="0" indent="0">
              <a:lnSpc>
                <a:spcPct val="100000"/>
              </a:lnSpc>
              <a:spcBef>
                <a:spcPts val="1800"/>
              </a:spcBef>
              <a:buFont typeface="Arial" panose="020B0604020202020204" pitchFamily="34" charset="0"/>
              <a:buNone/>
            </a:pPr>
            <a:r>
              <a:rPr lang="en-US" sz="2400" dirty="0"/>
              <a:t>Residual Neural Network</a:t>
            </a:r>
          </a:p>
          <a:p>
            <a:pPr lvl="1">
              <a:lnSpc>
                <a:spcPct val="100000"/>
              </a:lnSpc>
            </a:pPr>
            <a:r>
              <a:rPr lang="en-US" sz="2100" dirty="0"/>
              <a:t>Adds shortcut connections</a:t>
            </a:r>
          </a:p>
          <a:p>
            <a:pPr lvl="1">
              <a:lnSpc>
                <a:spcPct val="100000"/>
              </a:lnSpc>
            </a:pPr>
            <a:r>
              <a:rPr lang="en-US" sz="2100" dirty="0"/>
              <a:t>Easier to optimize</a:t>
            </a:r>
          </a:p>
          <a:p>
            <a:pPr lvl="1">
              <a:lnSpc>
                <a:spcPct val="100000"/>
              </a:lnSpc>
            </a:pPr>
            <a:r>
              <a:rPr lang="en-US" sz="2100" dirty="0"/>
              <a:t>Mitigates vanishing gradient</a:t>
            </a:r>
          </a:p>
          <a:p>
            <a:pPr marL="0" indent="0">
              <a:lnSpc>
                <a:spcPct val="100000"/>
              </a:lnSpc>
              <a:spcBef>
                <a:spcPts val="1800"/>
              </a:spcBef>
              <a:buFont typeface="Arial" panose="020B0604020202020204" pitchFamily="34" charset="0"/>
              <a:buNone/>
            </a:pPr>
            <a:r>
              <a:rPr lang="en-US" sz="2400" dirty="0"/>
              <a:t>Recurrent Neural Network</a:t>
            </a:r>
          </a:p>
          <a:p>
            <a:pPr lvl="1">
              <a:lnSpc>
                <a:spcPct val="100000"/>
              </a:lnSpc>
            </a:pPr>
            <a:r>
              <a:rPr lang="en-US" sz="1900" dirty="0"/>
              <a:t>Adds recurrences from previous inputs</a:t>
            </a:r>
          </a:p>
          <a:p>
            <a:pPr lvl="1">
              <a:lnSpc>
                <a:spcPct val="100000"/>
              </a:lnSpc>
            </a:pPr>
            <a:r>
              <a:rPr lang="en-US" sz="1900" dirty="0"/>
              <a:t>Sequential modeling</a:t>
            </a:r>
          </a:p>
          <a:p>
            <a:pPr lvl="1">
              <a:lnSpc>
                <a:spcPct val="100000"/>
              </a:lnSpc>
            </a:pPr>
            <a:r>
              <a:rPr lang="en-US" sz="1900" dirty="0"/>
              <a:t>Can model time delay</a:t>
            </a:r>
          </a:p>
          <a:p>
            <a:pPr lvl="2"/>
            <a:endParaRPr lang="en-US" dirty="0"/>
          </a:p>
        </p:txBody>
      </p:sp>
      <p:pic>
        <p:nvPicPr>
          <p:cNvPr id="9" name="Picture 8">
            <a:extLst>
              <a:ext uri="{FF2B5EF4-FFF2-40B4-BE49-F238E27FC236}">
                <a16:creationId xmlns:a16="http://schemas.microsoft.com/office/drawing/2014/main" id="{6F71F19A-0316-4676-80DB-3CE2BD66A1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28798" y="1917137"/>
            <a:ext cx="1450755" cy="1679821"/>
          </a:xfrm>
          <a:prstGeom prst="rect">
            <a:avLst/>
          </a:prstGeom>
        </p:spPr>
      </p:pic>
      <p:pic>
        <p:nvPicPr>
          <p:cNvPr id="10" name="Picture 2">
            <a:extLst>
              <a:ext uri="{FF2B5EF4-FFF2-40B4-BE49-F238E27FC236}">
                <a16:creationId xmlns:a16="http://schemas.microsoft.com/office/drawing/2014/main" id="{F1D4F4D5-3B11-4CCF-ACC2-F41F997B465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655731" y="4632643"/>
            <a:ext cx="1069602" cy="151102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C1EB3B7F-9ADA-47C0-8EE2-43D6DAC4BCAB}"/>
              </a:ext>
            </a:extLst>
          </p:cNvPr>
          <p:cNvGrpSpPr/>
          <p:nvPr/>
        </p:nvGrpSpPr>
        <p:grpSpPr>
          <a:xfrm>
            <a:off x="13263931" y="6590710"/>
            <a:ext cx="390525" cy="956031"/>
            <a:chOff x="994345" y="5521434"/>
            <a:chExt cx="390525" cy="956031"/>
          </a:xfrm>
        </p:grpSpPr>
        <p:sp>
          <p:nvSpPr>
            <p:cNvPr id="12" name="Rectangle: Rounded Corners 6">
              <a:extLst>
                <a:ext uri="{FF2B5EF4-FFF2-40B4-BE49-F238E27FC236}">
                  <a16:creationId xmlns:a16="http://schemas.microsoft.com/office/drawing/2014/main" id="{19BB61D4-708F-4C1A-BFEE-D37149D55FE0}"/>
                </a:ext>
              </a:extLst>
            </p:cNvPr>
            <p:cNvSpPr/>
            <p:nvPr/>
          </p:nvSpPr>
          <p:spPr>
            <a:xfrm>
              <a:off x="994345" y="5754796"/>
              <a:ext cx="390525" cy="381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lumMod val="50000"/>
                    </a:schemeClr>
                  </a:solidFill>
                </a:rPr>
                <a:t>f</a:t>
              </a:r>
              <a:endParaRPr lang="en-US" dirty="0"/>
            </a:p>
          </p:txBody>
        </p:sp>
        <p:cxnSp>
          <p:nvCxnSpPr>
            <p:cNvPr id="13" name="Straight Arrow Connector 12">
              <a:extLst>
                <a:ext uri="{FF2B5EF4-FFF2-40B4-BE49-F238E27FC236}">
                  <a16:creationId xmlns:a16="http://schemas.microsoft.com/office/drawing/2014/main" id="{35DBE096-5271-432E-A47F-B88023321CAF}"/>
                </a:ext>
              </a:extLst>
            </p:cNvPr>
            <p:cNvCxnSpPr>
              <a:cxnSpLocks/>
            </p:cNvCxnSpPr>
            <p:nvPr/>
          </p:nvCxnSpPr>
          <p:spPr>
            <a:xfrm>
              <a:off x="1189607" y="6135796"/>
              <a:ext cx="0" cy="3416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C8F64AB-E6DD-4A25-8AB0-B5D161985DBC}"/>
                </a:ext>
              </a:extLst>
            </p:cNvPr>
            <p:cNvCxnSpPr>
              <a:cxnSpLocks/>
              <a:endCxn id="12" idx="0"/>
            </p:cNvCxnSpPr>
            <p:nvPr/>
          </p:nvCxnSpPr>
          <p:spPr>
            <a:xfrm>
              <a:off x="1189607" y="5521434"/>
              <a:ext cx="1" cy="233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7">
              <a:extLst>
                <a:ext uri="{FF2B5EF4-FFF2-40B4-BE49-F238E27FC236}">
                  <a16:creationId xmlns:a16="http://schemas.microsoft.com/office/drawing/2014/main" id="{4FB7AB09-6240-4B8E-8968-7CB21D8E2B76}"/>
                </a:ext>
              </a:extLst>
            </p:cNvPr>
            <p:cNvCxnSpPr>
              <a:cxnSpLocks/>
              <a:stCxn id="12" idx="2"/>
              <a:endCxn id="12" idx="1"/>
            </p:cNvCxnSpPr>
            <p:nvPr/>
          </p:nvCxnSpPr>
          <p:spPr>
            <a:xfrm rot="5400000" flipH="1">
              <a:off x="996727" y="5942915"/>
              <a:ext cx="190500" cy="195263"/>
            </a:xfrm>
            <a:prstGeom prst="curvedConnector4">
              <a:avLst>
                <a:gd name="adj1" fmla="val -120000"/>
                <a:gd name="adj2" fmla="val 21707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643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18892-9D67-4D01-954A-0891EDA8DD03}"/>
              </a:ext>
            </a:extLst>
          </p:cNvPr>
          <p:cNvSpPr>
            <a:spLocks noGrp="1"/>
          </p:cNvSpPr>
          <p:nvPr>
            <p:ph type="sldNum" sz="quarter" idx="12"/>
          </p:nvPr>
        </p:nvSpPr>
        <p:spPr/>
        <p:txBody>
          <a:bodyPr/>
          <a:lstStyle/>
          <a:p>
            <a:fld id="{FE7A4BB3-E848-5A44-82DF-322201952CD8}" type="slidenum">
              <a:rPr lang="en-US" smtClean="0"/>
              <a:pPr/>
              <a:t>11</a:t>
            </a:fld>
            <a:endParaRPr lang="en-US"/>
          </a:p>
        </p:txBody>
      </p:sp>
      <p:sp>
        <p:nvSpPr>
          <p:cNvPr id="3" name="Title 2">
            <a:extLst>
              <a:ext uri="{FF2B5EF4-FFF2-40B4-BE49-F238E27FC236}">
                <a16:creationId xmlns:a16="http://schemas.microsoft.com/office/drawing/2014/main" id="{78A64EE2-6071-4C9F-BBD2-05C83B68B6A9}"/>
              </a:ext>
            </a:extLst>
          </p:cNvPr>
          <p:cNvSpPr>
            <a:spLocks noGrp="1"/>
          </p:cNvSpPr>
          <p:nvPr>
            <p:ph type="title"/>
          </p:nvPr>
        </p:nvSpPr>
        <p:spPr>
          <a:xfrm>
            <a:off x="3414531" y="586132"/>
            <a:ext cx="10667055" cy="867668"/>
          </a:xfrm>
        </p:spPr>
        <p:txBody>
          <a:bodyPr/>
          <a:lstStyle/>
          <a:p>
            <a:r>
              <a:rPr lang="en-US" dirty="0"/>
              <a:t>Structured Linear Maps with Eigenvalue Constraints</a:t>
            </a:r>
          </a:p>
        </p:txBody>
      </p:sp>
      <p:sp>
        <p:nvSpPr>
          <p:cNvPr id="4" name="TextBox 3">
            <a:extLst>
              <a:ext uri="{FF2B5EF4-FFF2-40B4-BE49-F238E27FC236}">
                <a16:creationId xmlns:a16="http://schemas.microsoft.com/office/drawing/2014/main" id="{40F989F6-2F6C-4B32-8E68-BD095C4A2624}"/>
              </a:ext>
            </a:extLst>
          </p:cNvPr>
          <p:cNvSpPr txBox="1"/>
          <p:nvPr/>
        </p:nvSpPr>
        <p:spPr>
          <a:xfrm>
            <a:off x="2754035" y="1850281"/>
            <a:ext cx="4084764" cy="423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dirty="0">
                <a:latin typeface="Consolas"/>
              </a:rPr>
              <a:t>SVD factorization</a:t>
            </a:r>
            <a:endParaRPr lang="en-US" sz="2150" dirty="0"/>
          </a:p>
        </p:txBody>
      </p:sp>
      <p:sp>
        <p:nvSpPr>
          <p:cNvPr id="7" name="TextBox 6">
            <a:extLst>
              <a:ext uri="{FF2B5EF4-FFF2-40B4-BE49-F238E27FC236}">
                <a16:creationId xmlns:a16="http://schemas.microsoft.com/office/drawing/2014/main" id="{FDE84BB4-1970-47A8-B9CB-6118A764D50A}"/>
              </a:ext>
            </a:extLst>
          </p:cNvPr>
          <p:cNvSpPr txBox="1"/>
          <p:nvPr/>
        </p:nvSpPr>
        <p:spPr>
          <a:xfrm>
            <a:off x="9277522" y="1906752"/>
            <a:ext cx="5753376" cy="423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dirty="0">
                <a:latin typeface="Consolas"/>
              </a:rPr>
              <a:t>Hamiltonian weight</a:t>
            </a:r>
          </a:p>
        </p:txBody>
      </p:sp>
      <p:pic>
        <p:nvPicPr>
          <p:cNvPr id="10" name="Picture 9" descr="Chart, scatter chart&#10;&#10;Description automatically generated">
            <a:extLst>
              <a:ext uri="{FF2B5EF4-FFF2-40B4-BE49-F238E27FC236}">
                <a16:creationId xmlns:a16="http://schemas.microsoft.com/office/drawing/2014/main" id="{C07AC421-1F70-4E5A-9DC0-15CFE6AD3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76" y="3554404"/>
            <a:ext cx="3368401" cy="2526301"/>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BEE44B46-6FF3-4CFB-A544-BA51FA8FA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891" y="3639675"/>
            <a:ext cx="3254708" cy="2441031"/>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C34817A2-18EB-4AEA-B81C-BB58C0224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3584" y="3787252"/>
            <a:ext cx="2979998" cy="2234998"/>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481130C4-0226-4A77-A630-0BDE74AD6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93908" y="3787251"/>
            <a:ext cx="2979998" cy="2234999"/>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22E1CD68-31E1-4929-9F53-9568E7815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3828" y="2367629"/>
            <a:ext cx="4872620" cy="1095262"/>
          </a:xfrm>
          <a:prstGeom prst="rect">
            <a:avLst/>
          </a:prstGeom>
        </p:spPr>
      </p:pic>
      <p:pic>
        <p:nvPicPr>
          <p:cNvPr id="21" name="Picture 20" descr="A close up of a clock&#10;&#10;Description automatically generated">
            <a:extLst>
              <a:ext uri="{FF2B5EF4-FFF2-40B4-BE49-F238E27FC236}">
                <a16:creationId xmlns:a16="http://schemas.microsoft.com/office/drawing/2014/main" id="{812C5B39-9EB9-402C-9F1E-5C8C927A33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29372" y="2524916"/>
            <a:ext cx="2752212" cy="1067364"/>
          </a:xfrm>
          <a:prstGeom prst="rect">
            <a:avLst/>
          </a:prstGeom>
        </p:spPr>
      </p:pic>
      <p:sp>
        <p:nvSpPr>
          <p:cNvPr id="13" name="Content Placeholder 2">
            <a:extLst>
              <a:ext uri="{FF2B5EF4-FFF2-40B4-BE49-F238E27FC236}">
                <a16:creationId xmlns:a16="http://schemas.microsoft.com/office/drawing/2014/main" id="{64406DCC-1C76-44CE-A5EE-2A80CDFC6EF6}"/>
              </a:ext>
            </a:extLst>
          </p:cNvPr>
          <p:cNvSpPr txBox="1">
            <a:spLocks/>
          </p:cNvSpPr>
          <p:nvPr/>
        </p:nvSpPr>
        <p:spPr>
          <a:xfrm>
            <a:off x="1229017" y="7410069"/>
            <a:ext cx="12172366" cy="590931"/>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dirty="0"/>
              <a:t>[1] </a:t>
            </a:r>
            <a:r>
              <a:rPr lang="en-US" sz="1200" dirty="0" err="1"/>
              <a:t>Jiong</a:t>
            </a:r>
            <a:r>
              <a:rPr lang="en-US" sz="1200" dirty="0"/>
              <a:t> Zhang, et al., Stabilizing Gradients for Deep Neural Networks via Efficient SVD Parameterization, 2018.</a:t>
            </a:r>
            <a:br>
              <a:rPr lang="en-US" sz="1200" dirty="0"/>
            </a:br>
            <a:r>
              <a:rPr lang="en-US" sz="1200" dirty="0"/>
              <a:t>Eldad Haber and Lars </a:t>
            </a:r>
            <a:r>
              <a:rPr lang="en-US" sz="1200" dirty="0" err="1"/>
              <a:t>Ruthotto</a:t>
            </a:r>
            <a:r>
              <a:rPr lang="en-US" sz="1200" dirty="0"/>
              <a:t>, Stable Architectures for Deep Neural Networks 2017</a:t>
            </a:r>
            <a:br>
              <a:rPr lang="en-US" sz="1200" dirty="0">
                <a:latin typeface="Calibri"/>
                <a:cs typeface="Calibri"/>
              </a:rPr>
            </a:br>
            <a:r>
              <a:rPr lang="en-US" sz="1200" dirty="0">
                <a:latin typeface="Calibri"/>
                <a:cs typeface="Calibri"/>
              </a:rPr>
              <a:t>[2] Jan Drgona, Aaron Tuor, Soumya Vasisht, </a:t>
            </a:r>
            <a:r>
              <a:rPr lang="en-US" sz="1200" dirty="0">
                <a:ea typeface="+mn-lt"/>
                <a:cs typeface="+mn-lt"/>
              </a:rPr>
              <a:t>Elliott Skomski, </a:t>
            </a:r>
            <a:r>
              <a:rPr lang="en-US" sz="1200" dirty="0">
                <a:latin typeface="Calibri"/>
                <a:ea typeface="+mn-lt"/>
                <a:cs typeface="+mn-lt"/>
              </a:rPr>
              <a:t>Draguna</a:t>
            </a:r>
            <a:r>
              <a:rPr lang="en-US" sz="1200" dirty="0">
                <a:latin typeface="Calibri"/>
                <a:cs typeface="Calibri"/>
              </a:rPr>
              <a:t> Vrabie, </a:t>
            </a:r>
            <a:r>
              <a:rPr lang="en-US" sz="1200" dirty="0">
                <a:ea typeface="+mn-lt"/>
                <a:cs typeface="+mn-lt"/>
              </a:rPr>
              <a:t>Spectral Analysis and Stability of Deep Neural Dynamics, arXiv:2011.13492, 2020</a:t>
            </a:r>
            <a:endParaRPr lang="en-US" sz="1200" dirty="0">
              <a:latin typeface="Calibri"/>
              <a:cs typeface="Calibri"/>
            </a:endParaRPr>
          </a:p>
        </p:txBody>
      </p:sp>
      <p:sp>
        <p:nvSpPr>
          <p:cNvPr id="5" name="Rectangle 4">
            <a:extLst>
              <a:ext uri="{FF2B5EF4-FFF2-40B4-BE49-F238E27FC236}">
                <a16:creationId xmlns:a16="http://schemas.microsoft.com/office/drawing/2014/main" id="{1AB3C0C1-0EF8-4DE9-BB7F-685AAC83DFAB}"/>
              </a:ext>
            </a:extLst>
          </p:cNvPr>
          <p:cNvSpPr/>
          <p:nvPr/>
        </p:nvSpPr>
        <p:spPr>
          <a:xfrm>
            <a:off x="1639992" y="6467479"/>
            <a:ext cx="7303602" cy="461665"/>
          </a:xfrm>
          <a:prstGeom prst="rect">
            <a:avLst/>
          </a:prstGeom>
        </p:spPr>
        <p:txBody>
          <a:bodyPr wrap="none">
            <a:spAutoFit/>
          </a:bodyPr>
          <a:lstStyle/>
          <a:p>
            <a:r>
              <a:rPr lang="en-US" sz="2400" dirty="0" err="1">
                <a:ea typeface="+mn-lt"/>
                <a:cs typeface="+mn-lt"/>
              </a:rPr>
              <a:t>Pytorch</a:t>
            </a:r>
            <a:r>
              <a:rPr lang="en-US" sz="2400" dirty="0">
                <a:ea typeface="+mn-lt"/>
                <a:cs typeface="+mn-lt"/>
              </a:rPr>
              <a:t> implementation: </a:t>
            </a:r>
            <a:r>
              <a:rPr lang="en-US" sz="2400" dirty="0">
                <a:ea typeface="+mn-lt"/>
                <a:cs typeface="+mn-lt"/>
                <a:hlinkClick r:id="rId9"/>
              </a:rPr>
              <a:t>https://github.com/pnnl/slim</a:t>
            </a:r>
            <a:endParaRPr lang="en-US" sz="2400" dirty="0">
              <a:ea typeface="+mn-lt"/>
              <a:cs typeface="+mn-lt"/>
            </a:endParaRPr>
          </a:p>
        </p:txBody>
      </p:sp>
    </p:spTree>
    <p:extLst>
      <p:ext uri="{BB962C8B-B14F-4D97-AF65-F5344CB8AC3E}">
        <p14:creationId xmlns:p14="http://schemas.microsoft.com/office/powerpoint/2010/main" val="203967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D9EAA3-42F6-486F-8D8B-42ABC8F74848}"/>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B4BA278A-2753-4A2A-AC7D-37AA0DA3C65B}"/>
              </a:ext>
            </a:extLst>
          </p:cNvPr>
          <p:cNvSpPr>
            <a:spLocks noGrp="1"/>
          </p:cNvSpPr>
          <p:nvPr>
            <p:ph type="title"/>
          </p:nvPr>
        </p:nvSpPr>
        <p:spPr>
          <a:xfrm>
            <a:off x="3200400" y="270934"/>
            <a:ext cx="10972800" cy="1274398"/>
          </a:xfrm>
        </p:spPr>
        <p:txBody>
          <a:bodyPr/>
          <a:lstStyle/>
          <a:p>
            <a:r>
              <a:rPr lang="en-US" dirty="0"/>
              <a:t>Training Loss Includes System Knowledge </a:t>
            </a:r>
          </a:p>
        </p:txBody>
      </p:sp>
      <p:pic>
        <p:nvPicPr>
          <p:cNvPr id="5" name="Picture 4">
            <a:extLst>
              <a:ext uri="{FF2B5EF4-FFF2-40B4-BE49-F238E27FC236}">
                <a16:creationId xmlns:a16="http://schemas.microsoft.com/office/drawing/2014/main" id="{65F808A9-861F-4BAD-95CE-8B5F2EF2AA9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91739" y="2058991"/>
            <a:ext cx="5623461" cy="554849"/>
          </a:xfrm>
          <a:prstGeom prst="rect">
            <a:avLst/>
          </a:prstGeom>
        </p:spPr>
      </p:pic>
      <p:pic>
        <p:nvPicPr>
          <p:cNvPr id="7" name="Picture 6">
            <a:extLst>
              <a:ext uri="{FF2B5EF4-FFF2-40B4-BE49-F238E27FC236}">
                <a16:creationId xmlns:a16="http://schemas.microsoft.com/office/drawing/2014/main" id="{CB9EF369-BE72-4A9D-A112-F67719EC72C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669423" y="2401335"/>
            <a:ext cx="2994209" cy="2078899"/>
          </a:xfrm>
          <a:prstGeom prst="rect">
            <a:avLst/>
          </a:prstGeom>
        </p:spPr>
      </p:pic>
      <p:sp>
        <p:nvSpPr>
          <p:cNvPr id="8" name="Content Placeholder 2">
            <a:extLst>
              <a:ext uri="{FF2B5EF4-FFF2-40B4-BE49-F238E27FC236}">
                <a16:creationId xmlns:a16="http://schemas.microsoft.com/office/drawing/2014/main" id="{65189E2F-6D33-4D27-868A-3825E52EDA9E}"/>
              </a:ext>
            </a:extLst>
          </p:cNvPr>
          <p:cNvSpPr txBox="1">
            <a:spLocks/>
          </p:cNvSpPr>
          <p:nvPr/>
        </p:nvSpPr>
        <p:spPr>
          <a:xfrm>
            <a:off x="7800812" y="1957401"/>
            <a:ext cx="4619787" cy="6792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Bound influence of input and bound output to physical range</a:t>
            </a:r>
          </a:p>
        </p:txBody>
      </p:sp>
      <p:pic>
        <p:nvPicPr>
          <p:cNvPr id="9" name="Picture 8">
            <a:extLst>
              <a:ext uri="{FF2B5EF4-FFF2-40B4-BE49-F238E27FC236}">
                <a16:creationId xmlns:a16="http://schemas.microsoft.com/office/drawing/2014/main" id="{919A68ED-77FC-439C-AE54-1DABB0E0E84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683349" y="2584336"/>
            <a:ext cx="3235091" cy="1830652"/>
          </a:xfrm>
          <a:prstGeom prst="rect">
            <a:avLst/>
          </a:prstGeom>
        </p:spPr>
      </p:pic>
      <p:pic>
        <p:nvPicPr>
          <p:cNvPr id="10" name="Picture 9">
            <a:extLst>
              <a:ext uri="{FF2B5EF4-FFF2-40B4-BE49-F238E27FC236}">
                <a16:creationId xmlns:a16="http://schemas.microsoft.com/office/drawing/2014/main" id="{60A54F0B-1F32-4676-BF65-E2786905F2C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997569" y="4895116"/>
            <a:ext cx="4599372" cy="915717"/>
          </a:xfrm>
          <a:prstGeom prst="rect">
            <a:avLst/>
          </a:prstGeom>
        </p:spPr>
      </p:pic>
      <p:sp>
        <p:nvSpPr>
          <p:cNvPr id="11" name="Content Placeholder 2">
            <a:extLst>
              <a:ext uri="{FF2B5EF4-FFF2-40B4-BE49-F238E27FC236}">
                <a16:creationId xmlns:a16="http://schemas.microsoft.com/office/drawing/2014/main" id="{B49C585C-1297-4939-9135-5C47B04B35F7}"/>
              </a:ext>
            </a:extLst>
          </p:cNvPr>
          <p:cNvSpPr txBox="1">
            <a:spLocks/>
          </p:cNvSpPr>
          <p:nvPr/>
        </p:nvSpPr>
        <p:spPr>
          <a:xfrm>
            <a:off x="7800812" y="4490532"/>
            <a:ext cx="4350101" cy="679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Predicted State Smoothing</a:t>
            </a:r>
          </a:p>
        </p:txBody>
      </p:sp>
      <p:grpSp>
        <p:nvGrpSpPr>
          <p:cNvPr id="12" name="Group 11">
            <a:extLst>
              <a:ext uri="{FF2B5EF4-FFF2-40B4-BE49-F238E27FC236}">
                <a16:creationId xmlns:a16="http://schemas.microsoft.com/office/drawing/2014/main" id="{E351D8AA-2BD1-41CD-839A-BFF49AC2A78D}"/>
              </a:ext>
            </a:extLst>
          </p:cNvPr>
          <p:cNvGrpSpPr/>
          <p:nvPr/>
        </p:nvGrpSpPr>
        <p:grpSpPr>
          <a:xfrm>
            <a:off x="8044937" y="5898856"/>
            <a:ext cx="5248972" cy="1494754"/>
            <a:chOff x="6096001" y="4730648"/>
            <a:chExt cx="5084892" cy="1273158"/>
          </a:xfrm>
        </p:grpSpPr>
        <p:pic>
          <p:nvPicPr>
            <p:cNvPr id="13" name="Picture 12">
              <a:extLst>
                <a:ext uri="{FF2B5EF4-FFF2-40B4-BE49-F238E27FC236}">
                  <a16:creationId xmlns:a16="http://schemas.microsoft.com/office/drawing/2014/main" id="{2034A322-82B7-437D-91FE-32298018ED7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0776905" y="4730648"/>
              <a:ext cx="377816" cy="395977"/>
            </a:xfrm>
            <a:prstGeom prst="rect">
              <a:avLst/>
            </a:prstGeom>
          </p:spPr>
        </p:pic>
        <p:pic>
          <p:nvPicPr>
            <p:cNvPr id="14" name="Picture 13">
              <a:extLst>
                <a:ext uri="{FF2B5EF4-FFF2-40B4-BE49-F238E27FC236}">
                  <a16:creationId xmlns:a16="http://schemas.microsoft.com/office/drawing/2014/main" id="{1D64E8A2-7B5C-43C0-A425-745437396E8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6001" y="4795843"/>
              <a:ext cx="4746033" cy="1207963"/>
            </a:xfrm>
            <a:prstGeom prst="rect">
              <a:avLst/>
            </a:prstGeom>
          </p:spPr>
        </p:pic>
        <p:pic>
          <p:nvPicPr>
            <p:cNvPr id="15" name="Picture 14">
              <a:extLst>
                <a:ext uri="{FF2B5EF4-FFF2-40B4-BE49-F238E27FC236}">
                  <a16:creationId xmlns:a16="http://schemas.microsoft.com/office/drawing/2014/main" id="{894FA59A-7304-4EA9-B7ED-C75BC26C34E0}"/>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0826748" y="5532698"/>
              <a:ext cx="354145" cy="323846"/>
            </a:xfrm>
            <a:prstGeom prst="rect">
              <a:avLst/>
            </a:prstGeom>
          </p:spPr>
        </p:pic>
      </p:grpSp>
      <p:sp>
        <p:nvSpPr>
          <p:cNvPr id="16" name="Content Placeholder 2">
            <a:extLst>
              <a:ext uri="{FF2B5EF4-FFF2-40B4-BE49-F238E27FC236}">
                <a16:creationId xmlns:a16="http://schemas.microsoft.com/office/drawing/2014/main" id="{3BE340A8-8D48-4A46-9302-815833FE8762}"/>
              </a:ext>
            </a:extLst>
          </p:cNvPr>
          <p:cNvSpPr txBox="1">
            <a:spLocks/>
          </p:cNvSpPr>
          <p:nvPr/>
        </p:nvSpPr>
        <p:spPr>
          <a:xfrm>
            <a:off x="1754644" y="2932110"/>
            <a:ext cx="5934275" cy="639885"/>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sz="2000" dirty="0"/>
              <a:t>Partially observable non-autonomous system</a:t>
            </a:r>
          </a:p>
        </p:txBody>
      </p:sp>
      <p:pic>
        <p:nvPicPr>
          <p:cNvPr id="17" name="Picture 16">
            <a:extLst>
              <a:ext uri="{FF2B5EF4-FFF2-40B4-BE49-F238E27FC236}">
                <a16:creationId xmlns:a16="http://schemas.microsoft.com/office/drawing/2014/main" id="{3A0D7E52-7808-4902-B84C-1821F1AAC166}"/>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411794" y="3228363"/>
            <a:ext cx="3455289" cy="906410"/>
          </a:xfrm>
          <a:prstGeom prst="rect">
            <a:avLst/>
          </a:prstGeom>
        </p:spPr>
      </p:pic>
      <p:pic>
        <p:nvPicPr>
          <p:cNvPr id="18" name="Picture 17">
            <a:extLst>
              <a:ext uri="{FF2B5EF4-FFF2-40B4-BE49-F238E27FC236}">
                <a16:creationId xmlns:a16="http://schemas.microsoft.com/office/drawing/2014/main" id="{B6B85F90-3577-4B55-8EA2-C361FFB8EE9F}"/>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691739" y="4932485"/>
            <a:ext cx="5484677" cy="485621"/>
          </a:xfrm>
          <a:prstGeom prst="rect">
            <a:avLst/>
          </a:prstGeom>
        </p:spPr>
      </p:pic>
      <p:pic>
        <p:nvPicPr>
          <p:cNvPr id="19" name="Picture 18">
            <a:extLst>
              <a:ext uri="{FF2B5EF4-FFF2-40B4-BE49-F238E27FC236}">
                <a16:creationId xmlns:a16="http://schemas.microsoft.com/office/drawing/2014/main" id="{F9F5AE54-033A-4E2F-A2D8-5A375788664B}"/>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1495879" y="6182638"/>
            <a:ext cx="4585356" cy="888563"/>
          </a:xfrm>
          <a:prstGeom prst="rect">
            <a:avLst/>
          </a:prstGeom>
        </p:spPr>
      </p:pic>
      <p:sp>
        <p:nvSpPr>
          <p:cNvPr id="20" name="Content Placeholder 2">
            <a:extLst>
              <a:ext uri="{FF2B5EF4-FFF2-40B4-BE49-F238E27FC236}">
                <a16:creationId xmlns:a16="http://schemas.microsoft.com/office/drawing/2014/main" id="{EE91C909-4D5A-4D5D-A0AA-C4543D2962D6}"/>
              </a:ext>
            </a:extLst>
          </p:cNvPr>
          <p:cNvSpPr txBox="1">
            <a:spLocks/>
          </p:cNvSpPr>
          <p:nvPr/>
        </p:nvSpPr>
        <p:spPr>
          <a:xfrm>
            <a:off x="1727106" y="4463063"/>
            <a:ext cx="4585277" cy="453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Data needs:</a:t>
            </a:r>
          </a:p>
        </p:txBody>
      </p:sp>
      <p:sp>
        <p:nvSpPr>
          <p:cNvPr id="21" name="Content Placeholder 2">
            <a:extLst>
              <a:ext uri="{FF2B5EF4-FFF2-40B4-BE49-F238E27FC236}">
                <a16:creationId xmlns:a16="http://schemas.microsoft.com/office/drawing/2014/main" id="{810B1E53-E032-4A3E-A74C-66CF9E282636}"/>
              </a:ext>
            </a:extLst>
          </p:cNvPr>
          <p:cNvSpPr txBox="1">
            <a:spLocks/>
          </p:cNvSpPr>
          <p:nvPr/>
        </p:nvSpPr>
        <p:spPr>
          <a:xfrm>
            <a:off x="1745942" y="5781982"/>
            <a:ext cx="5177426" cy="436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Optimize N-step prediction horizon MSE</a:t>
            </a:r>
          </a:p>
        </p:txBody>
      </p:sp>
      <p:pic>
        <p:nvPicPr>
          <p:cNvPr id="24" name="Picture 23">
            <a:extLst>
              <a:ext uri="{FF2B5EF4-FFF2-40B4-BE49-F238E27FC236}">
                <a16:creationId xmlns:a16="http://schemas.microsoft.com/office/drawing/2014/main" id="{C7EBE71F-CBDC-49D6-990B-0C9C92377267}"/>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4097430" y="3441873"/>
            <a:ext cx="3455293" cy="336817"/>
          </a:xfrm>
          <a:prstGeom prst="rect">
            <a:avLst/>
          </a:prstGeom>
        </p:spPr>
      </p:pic>
      <p:sp>
        <p:nvSpPr>
          <p:cNvPr id="4" name="Rectangle 3">
            <a:extLst>
              <a:ext uri="{FF2B5EF4-FFF2-40B4-BE49-F238E27FC236}">
                <a16:creationId xmlns:a16="http://schemas.microsoft.com/office/drawing/2014/main" id="{94A02B97-C1D5-4706-A192-7C1A8254C1B4}"/>
              </a:ext>
            </a:extLst>
          </p:cNvPr>
          <p:cNvSpPr/>
          <p:nvPr/>
        </p:nvSpPr>
        <p:spPr>
          <a:xfrm>
            <a:off x="1298968" y="7772400"/>
            <a:ext cx="12768761" cy="307777"/>
          </a:xfrm>
          <a:prstGeom prst="rect">
            <a:avLst/>
          </a:prstGeom>
        </p:spPr>
        <p:txBody>
          <a:bodyPr wrap="square">
            <a:spAutoFit/>
          </a:bodyPr>
          <a:lstStyle/>
          <a:p>
            <a:r>
              <a:rPr lang="fi-FI" sz="1400" dirty="0"/>
              <a:t>Elliott Skomski, Jan Drgona, Aaron Tuor, </a:t>
            </a:r>
            <a:r>
              <a:rPr lang="en-US" sz="1400" dirty="0"/>
              <a:t>Physics-Informed Neural State Space Models via Learning and Evolution, to appear in L4DC, 2021, arXiv:2011.13497</a:t>
            </a:r>
          </a:p>
        </p:txBody>
      </p:sp>
    </p:spTree>
    <p:extLst>
      <p:ext uri="{BB962C8B-B14F-4D97-AF65-F5344CB8AC3E}">
        <p14:creationId xmlns:p14="http://schemas.microsoft.com/office/powerpoint/2010/main" val="101170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3D4F8B-3008-DD44-99E9-959C374ED58A}"/>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4C19B6A7-BA65-C049-B559-E1F00AD3C79B}"/>
              </a:ext>
            </a:extLst>
          </p:cNvPr>
          <p:cNvSpPr>
            <a:spLocks noGrp="1"/>
          </p:cNvSpPr>
          <p:nvPr>
            <p:ph type="title"/>
          </p:nvPr>
        </p:nvSpPr>
        <p:spPr/>
        <p:txBody>
          <a:bodyPr/>
          <a:lstStyle/>
          <a:p>
            <a:r>
              <a:rPr lang="en-US" dirty="0"/>
              <a:t>Application: Real World Office Building</a:t>
            </a:r>
          </a:p>
        </p:txBody>
      </p:sp>
      <p:pic>
        <p:nvPicPr>
          <p:cNvPr id="5" name="Picture 4">
            <a:extLst>
              <a:ext uri="{FF2B5EF4-FFF2-40B4-BE49-F238E27FC236}">
                <a16:creationId xmlns:a16="http://schemas.microsoft.com/office/drawing/2014/main" id="{05DA2BA6-3CB7-664B-9E2D-7BBF9BB261AB}"/>
              </a:ext>
            </a:extLst>
          </p:cNvPr>
          <p:cNvPicPr>
            <a:picLocks noChangeAspect="1"/>
          </p:cNvPicPr>
          <p:nvPr/>
        </p:nvPicPr>
        <p:blipFill>
          <a:blip r:embed="rId2"/>
          <a:stretch>
            <a:fillRect/>
          </a:stretch>
        </p:blipFill>
        <p:spPr>
          <a:xfrm>
            <a:off x="3713734" y="1952188"/>
            <a:ext cx="8215669" cy="5820212"/>
          </a:xfrm>
          <a:prstGeom prst="rect">
            <a:avLst/>
          </a:prstGeom>
        </p:spPr>
      </p:pic>
    </p:spTree>
    <p:extLst>
      <p:ext uri="{BB962C8B-B14F-4D97-AF65-F5344CB8AC3E}">
        <p14:creationId xmlns:p14="http://schemas.microsoft.com/office/powerpoint/2010/main" val="423353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2D0962-7124-5048-BE07-71B381978373}"/>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E553E97F-DF37-2E4B-8769-9B569B597991}"/>
              </a:ext>
            </a:extLst>
          </p:cNvPr>
          <p:cNvSpPr>
            <a:spLocks noGrp="1"/>
          </p:cNvSpPr>
          <p:nvPr>
            <p:ph type="title"/>
          </p:nvPr>
        </p:nvSpPr>
        <p:spPr/>
        <p:txBody>
          <a:bodyPr/>
          <a:lstStyle/>
          <a:p>
            <a:r>
              <a:rPr lang="en-US" dirty="0"/>
              <a:t>Modeling Building Thermal Dynamics</a:t>
            </a:r>
          </a:p>
        </p:txBody>
      </p:sp>
      <p:pic>
        <p:nvPicPr>
          <p:cNvPr id="5" name="Picture 4">
            <a:extLst>
              <a:ext uri="{FF2B5EF4-FFF2-40B4-BE49-F238E27FC236}">
                <a16:creationId xmlns:a16="http://schemas.microsoft.com/office/drawing/2014/main" id="{C81E1DB0-0EA7-B244-89A8-1BBD6932CEC1}"/>
              </a:ext>
            </a:extLst>
          </p:cNvPr>
          <p:cNvPicPr>
            <a:picLocks noChangeAspect="1"/>
          </p:cNvPicPr>
          <p:nvPr/>
        </p:nvPicPr>
        <p:blipFill>
          <a:blip r:embed="rId2"/>
          <a:stretch>
            <a:fillRect/>
          </a:stretch>
        </p:blipFill>
        <p:spPr>
          <a:xfrm>
            <a:off x="2876452" y="2082489"/>
            <a:ext cx="9123289" cy="5276818"/>
          </a:xfrm>
          <a:prstGeom prst="rect">
            <a:avLst/>
          </a:prstGeom>
        </p:spPr>
      </p:pic>
      <p:sp>
        <p:nvSpPr>
          <p:cNvPr id="4" name="Rectangle 3">
            <a:extLst>
              <a:ext uri="{FF2B5EF4-FFF2-40B4-BE49-F238E27FC236}">
                <a16:creationId xmlns:a16="http://schemas.microsoft.com/office/drawing/2014/main" id="{B91D6C59-DDF0-4F93-9D01-89A605461ECF}"/>
              </a:ext>
            </a:extLst>
          </p:cNvPr>
          <p:cNvSpPr/>
          <p:nvPr/>
        </p:nvSpPr>
        <p:spPr>
          <a:xfrm>
            <a:off x="1225385" y="7510790"/>
            <a:ext cx="12425422" cy="523220"/>
          </a:xfrm>
          <a:prstGeom prst="rect">
            <a:avLst/>
          </a:prstGeom>
        </p:spPr>
        <p:txBody>
          <a:bodyPr wrap="square">
            <a:spAutoFit/>
          </a:bodyPr>
          <a:lstStyle/>
          <a:p>
            <a:r>
              <a:rPr lang="en-US" sz="1400" dirty="0"/>
              <a:t>Ján Drgona, Aaron R. Tuor, Vikas Chandan, Draguna L. Vrabie, Physics-constrained deep learning of multi-zone building thermal dynamics, </a:t>
            </a:r>
          </a:p>
          <a:p>
            <a:r>
              <a:rPr lang="en-US" sz="1400" dirty="0"/>
              <a:t>Energy and Buildings, 2021. </a:t>
            </a:r>
          </a:p>
        </p:txBody>
      </p:sp>
    </p:spTree>
    <p:extLst>
      <p:ext uri="{BB962C8B-B14F-4D97-AF65-F5344CB8AC3E}">
        <p14:creationId xmlns:p14="http://schemas.microsoft.com/office/powerpoint/2010/main" val="2933036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CC355F-F0F4-3342-A02D-546DDBCC62A3}"/>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B6B2553D-F5F4-0845-A326-C752AAB5D0F9}"/>
              </a:ext>
            </a:extLst>
          </p:cNvPr>
          <p:cNvSpPr>
            <a:spLocks noGrp="1"/>
          </p:cNvSpPr>
          <p:nvPr>
            <p:ph type="title"/>
          </p:nvPr>
        </p:nvSpPr>
        <p:spPr>
          <a:xfrm>
            <a:off x="3009419" y="270933"/>
            <a:ext cx="11141610" cy="1310979"/>
          </a:xfrm>
        </p:spPr>
        <p:txBody>
          <a:bodyPr/>
          <a:lstStyle/>
          <a:p>
            <a:r>
              <a:rPr lang="en-US" dirty="0"/>
              <a:t>Open-loop Trajectories of Linear Dynamics Model</a:t>
            </a:r>
          </a:p>
        </p:txBody>
      </p:sp>
      <p:pic>
        <p:nvPicPr>
          <p:cNvPr id="6" name="Picture 5" descr="A picture containing text&#10;&#10;Description automatically generated">
            <a:extLst>
              <a:ext uri="{FF2B5EF4-FFF2-40B4-BE49-F238E27FC236}">
                <a16:creationId xmlns:a16="http://schemas.microsoft.com/office/drawing/2014/main" id="{56F7C28E-D4B7-4902-92A9-C892CA01673E}"/>
              </a:ext>
            </a:extLst>
          </p:cNvPr>
          <p:cNvPicPr>
            <a:picLocks noChangeAspect="1"/>
          </p:cNvPicPr>
          <p:nvPr/>
        </p:nvPicPr>
        <p:blipFill>
          <a:blip r:embed="rId2"/>
          <a:stretch>
            <a:fillRect/>
          </a:stretch>
        </p:blipFill>
        <p:spPr>
          <a:xfrm>
            <a:off x="2467711" y="1546556"/>
            <a:ext cx="10245966" cy="6705194"/>
          </a:xfrm>
          <a:prstGeom prst="rect">
            <a:avLst/>
          </a:prstGeom>
        </p:spPr>
      </p:pic>
    </p:spTree>
    <p:extLst>
      <p:ext uri="{BB962C8B-B14F-4D97-AF65-F5344CB8AC3E}">
        <p14:creationId xmlns:p14="http://schemas.microsoft.com/office/powerpoint/2010/main" val="642881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CC355F-F0F4-3342-A02D-546DDBCC62A3}"/>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B6B2553D-F5F4-0845-A326-C752AAB5D0F9}"/>
              </a:ext>
            </a:extLst>
          </p:cNvPr>
          <p:cNvSpPr>
            <a:spLocks noGrp="1"/>
          </p:cNvSpPr>
          <p:nvPr>
            <p:ph type="title"/>
          </p:nvPr>
        </p:nvSpPr>
        <p:spPr>
          <a:xfrm>
            <a:off x="3009419" y="270933"/>
            <a:ext cx="11141610" cy="1310979"/>
          </a:xfrm>
        </p:spPr>
        <p:txBody>
          <a:bodyPr/>
          <a:lstStyle/>
          <a:p>
            <a:r>
              <a:rPr lang="en-US" dirty="0"/>
              <a:t>Open-loop Trajectories of Neural Dynamics Model</a:t>
            </a:r>
          </a:p>
        </p:txBody>
      </p:sp>
      <p:pic>
        <p:nvPicPr>
          <p:cNvPr id="6" name="Picture 5" descr="A picture containing text&#10;&#10;Description automatically generated">
            <a:extLst>
              <a:ext uri="{FF2B5EF4-FFF2-40B4-BE49-F238E27FC236}">
                <a16:creationId xmlns:a16="http://schemas.microsoft.com/office/drawing/2014/main" id="{7986E3C8-3981-4646-B4A1-7A6CC66DD64C}"/>
              </a:ext>
            </a:extLst>
          </p:cNvPr>
          <p:cNvPicPr>
            <a:picLocks noChangeAspect="1"/>
          </p:cNvPicPr>
          <p:nvPr/>
        </p:nvPicPr>
        <p:blipFill>
          <a:blip r:embed="rId2"/>
          <a:stretch>
            <a:fillRect/>
          </a:stretch>
        </p:blipFill>
        <p:spPr>
          <a:xfrm>
            <a:off x="2500720" y="1581912"/>
            <a:ext cx="10183365" cy="6647688"/>
          </a:xfrm>
          <a:prstGeom prst="rect">
            <a:avLst/>
          </a:prstGeom>
        </p:spPr>
      </p:pic>
    </p:spTree>
    <p:extLst>
      <p:ext uri="{BB962C8B-B14F-4D97-AF65-F5344CB8AC3E}">
        <p14:creationId xmlns:p14="http://schemas.microsoft.com/office/powerpoint/2010/main" val="1142190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CC355F-F0F4-3342-A02D-546DDBCC62A3}"/>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B6B2553D-F5F4-0845-A326-C752AAB5D0F9}"/>
              </a:ext>
            </a:extLst>
          </p:cNvPr>
          <p:cNvSpPr>
            <a:spLocks noGrp="1"/>
          </p:cNvSpPr>
          <p:nvPr>
            <p:ph type="title"/>
          </p:nvPr>
        </p:nvSpPr>
        <p:spPr>
          <a:xfrm>
            <a:off x="3009419" y="270933"/>
            <a:ext cx="11141610" cy="1310979"/>
          </a:xfrm>
        </p:spPr>
        <p:txBody>
          <a:bodyPr/>
          <a:lstStyle/>
          <a:p>
            <a:r>
              <a:rPr lang="en-US" dirty="0"/>
              <a:t>System Identification Performance Comparison</a:t>
            </a:r>
          </a:p>
        </p:txBody>
      </p:sp>
      <p:pic>
        <p:nvPicPr>
          <p:cNvPr id="5" name="Picture 4" descr="Table&#10;&#10;Description automatically generated">
            <a:extLst>
              <a:ext uri="{FF2B5EF4-FFF2-40B4-BE49-F238E27FC236}">
                <a16:creationId xmlns:a16="http://schemas.microsoft.com/office/drawing/2014/main" id="{2C5043A1-6857-4DA1-B04E-85B98DAAA84A}"/>
              </a:ext>
            </a:extLst>
          </p:cNvPr>
          <p:cNvPicPr>
            <a:picLocks noChangeAspect="1"/>
          </p:cNvPicPr>
          <p:nvPr/>
        </p:nvPicPr>
        <p:blipFill>
          <a:blip r:embed="rId2"/>
          <a:stretch>
            <a:fillRect/>
          </a:stretch>
        </p:blipFill>
        <p:spPr>
          <a:xfrm>
            <a:off x="2299855" y="1623754"/>
            <a:ext cx="10629207" cy="3165394"/>
          </a:xfrm>
          <a:prstGeom prst="rect">
            <a:avLst/>
          </a:prstGeom>
        </p:spPr>
      </p:pic>
      <p:pic>
        <p:nvPicPr>
          <p:cNvPr id="8" name="Picture 7" descr="Chart, diagram&#10;&#10;Description automatically generated">
            <a:extLst>
              <a:ext uri="{FF2B5EF4-FFF2-40B4-BE49-F238E27FC236}">
                <a16:creationId xmlns:a16="http://schemas.microsoft.com/office/drawing/2014/main" id="{1A98CD5B-EF27-40B5-9E2D-565726E6B4A3}"/>
              </a:ext>
            </a:extLst>
          </p:cNvPr>
          <p:cNvPicPr>
            <a:picLocks noChangeAspect="1"/>
          </p:cNvPicPr>
          <p:nvPr/>
        </p:nvPicPr>
        <p:blipFill>
          <a:blip r:embed="rId3"/>
          <a:stretch>
            <a:fillRect/>
          </a:stretch>
        </p:blipFill>
        <p:spPr>
          <a:xfrm>
            <a:off x="3082836" y="4715494"/>
            <a:ext cx="9314204" cy="3514106"/>
          </a:xfrm>
          <a:prstGeom prst="rect">
            <a:avLst/>
          </a:prstGeom>
        </p:spPr>
      </p:pic>
    </p:spTree>
    <p:extLst>
      <p:ext uri="{BB962C8B-B14F-4D97-AF65-F5344CB8AC3E}">
        <p14:creationId xmlns:p14="http://schemas.microsoft.com/office/powerpoint/2010/main" val="2224347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E0D02-4B2F-4F3E-BA13-7D8AC8CE9823}"/>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3D0E459D-A718-472D-9482-64752304E51D}"/>
              </a:ext>
            </a:extLst>
          </p:cNvPr>
          <p:cNvSpPr>
            <a:spLocks noGrp="1"/>
          </p:cNvSpPr>
          <p:nvPr>
            <p:ph type="title"/>
          </p:nvPr>
        </p:nvSpPr>
        <p:spPr/>
        <p:txBody>
          <a:bodyPr/>
          <a:lstStyle/>
          <a:p>
            <a:r>
              <a:rPr lang="en-US" sz="3200" dirty="0"/>
              <a:t>Deep Learning of Model-based Control Policies</a:t>
            </a:r>
          </a:p>
        </p:txBody>
      </p:sp>
      <p:sp>
        <p:nvSpPr>
          <p:cNvPr id="8" name="Content Placeholder 3">
            <a:extLst>
              <a:ext uri="{FF2B5EF4-FFF2-40B4-BE49-F238E27FC236}">
                <a16:creationId xmlns:a16="http://schemas.microsoft.com/office/drawing/2014/main" id="{13527C59-9C29-405F-9A83-E9D43DB2BF69}"/>
              </a:ext>
            </a:extLst>
          </p:cNvPr>
          <p:cNvSpPr>
            <a:spLocks noGrp="1"/>
          </p:cNvSpPr>
          <p:nvPr>
            <p:ph sz="quarter" idx="20"/>
          </p:nvPr>
        </p:nvSpPr>
        <p:spPr>
          <a:xfrm>
            <a:off x="1371600" y="2057399"/>
            <a:ext cx="12801600" cy="5901268"/>
          </a:xfrm>
        </p:spPr>
        <p:txBody>
          <a:bodyPr/>
          <a:lstStyle/>
          <a:p>
            <a:pPr lvl="1"/>
            <a:endParaRPr lang="en-US" sz="2800" dirty="0"/>
          </a:p>
          <a:p>
            <a:r>
              <a:rPr lang="en-US" dirty="0"/>
              <a:t>Objectives</a:t>
            </a:r>
          </a:p>
          <a:p>
            <a:pPr lvl="1"/>
            <a:r>
              <a:rPr lang="en-US" dirty="0"/>
              <a:t>Cut the development and deployment cost of model-based control</a:t>
            </a:r>
          </a:p>
          <a:p>
            <a:pPr lvl="1"/>
            <a:r>
              <a:rPr lang="en-US" dirty="0"/>
              <a:t>Learn safe and robust control policies with adaptive updates</a:t>
            </a:r>
          </a:p>
          <a:p>
            <a:pPr lvl="1"/>
            <a:r>
              <a:rPr lang="en-US" dirty="0"/>
              <a:t>Embedded hardware implementation </a:t>
            </a:r>
          </a:p>
          <a:p>
            <a:pPr lvl="1"/>
            <a:endParaRPr lang="en-US" sz="2800" dirty="0"/>
          </a:p>
          <a:p>
            <a:r>
              <a:rPr lang="en-US" dirty="0"/>
              <a:t>Approaches</a:t>
            </a:r>
          </a:p>
          <a:p>
            <a:pPr lvl="1"/>
            <a:r>
              <a:rPr lang="en-US" dirty="0"/>
              <a:t>Approximate MPC</a:t>
            </a:r>
          </a:p>
          <a:p>
            <a:pPr lvl="2"/>
            <a:r>
              <a:rPr lang="en-US" sz="1800" dirty="0"/>
              <a:t>Imitation learning of supervisory MPC</a:t>
            </a:r>
          </a:p>
          <a:p>
            <a:pPr lvl="1"/>
            <a:r>
              <a:rPr lang="en-US" dirty="0"/>
              <a:t>Differentiable Predictive Control</a:t>
            </a:r>
          </a:p>
          <a:p>
            <a:pPr lvl="2"/>
            <a:r>
              <a:rPr lang="en-US" sz="1800" dirty="0"/>
              <a:t>Supervised policy learning in closed loop guided by learned model and MPC loss</a:t>
            </a:r>
          </a:p>
          <a:p>
            <a:endParaRPr lang="en-US" dirty="0"/>
          </a:p>
        </p:txBody>
      </p:sp>
    </p:spTree>
    <p:extLst>
      <p:ext uri="{BB962C8B-B14F-4D97-AF65-F5344CB8AC3E}">
        <p14:creationId xmlns:p14="http://schemas.microsoft.com/office/powerpoint/2010/main" val="3199024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E0D02-4B2F-4F3E-BA13-7D8AC8CE9823}"/>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3D0E459D-A718-472D-9482-64752304E51D}"/>
              </a:ext>
            </a:extLst>
          </p:cNvPr>
          <p:cNvSpPr>
            <a:spLocks noGrp="1"/>
          </p:cNvSpPr>
          <p:nvPr>
            <p:ph type="title"/>
          </p:nvPr>
        </p:nvSpPr>
        <p:spPr/>
        <p:txBody>
          <a:bodyPr/>
          <a:lstStyle/>
          <a:p>
            <a:r>
              <a:rPr lang="en-US" sz="3200" dirty="0"/>
              <a:t>Deep Learning-based Approximations of MPC</a:t>
            </a:r>
          </a:p>
        </p:txBody>
      </p:sp>
      <p:pic>
        <p:nvPicPr>
          <p:cNvPr id="5" name="Picture 4">
            <a:extLst>
              <a:ext uri="{FF2B5EF4-FFF2-40B4-BE49-F238E27FC236}">
                <a16:creationId xmlns:a16="http://schemas.microsoft.com/office/drawing/2014/main" id="{C8F60CFD-F7ED-4D9C-99DF-25F37E61AF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6993" y="2033831"/>
            <a:ext cx="5642609" cy="2571317"/>
          </a:xfrm>
          <a:prstGeom prst="rect">
            <a:avLst/>
          </a:prstGeom>
        </p:spPr>
      </p:pic>
      <p:pic>
        <p:nvPicPr>
          <p:cNvPr id="6" name="Picture 5">
            <a:extLst>
              <a:ext uri="{FF2B5EF4-FFF2-40B4-BE49-F238E27FC236}">
                <a16:creationId xmlns:a16="http://schemas.microsoft.com/office/drawing/2014/main" id="{4D4F0CDE-7ED4-4E51-BEFC-FB1CB6579F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15200" y="2432571"/>
            <a:ext cx="7132319" cy="2304867"/>
          </a:xfrm>
          <a:prstGeom prst="rect">
            <a:avLst/>
          </a:prstGeom>
        </p:spPr>
      </p:pic>
      <p:sp>
        <p:nvSpPr>
          <p:cNvPr id="7" name="Rectangle 6">
            <a:extLst>
              <a:ext uri="{FF2B5EF4-FFF2-40B4-BE49-F238E27FC236}">
                <a16:creationId xmlns:a16="http://schemas.microsoft.com/office/drawing/2014/main" id="{01C8880B-5405-499D-936D-A4D18542C3D2}"/>
              </a:ext>
            </a:extLst>
          </p:cNvPr>
          <p:cNvSpPr/>
          <p:nvPr/>
        </p:nvSpPr>
        <p:spPr>
          <a:xfrm>
            <a:off x="1534340" y="6781541"/>
            <a:ext cx="12413657" cy="1323439"/>
          </a:xfrm>
          <a:prstGeom prst="rect">
            <a:avLst/>
          </a:prstGeom>
        </p:spPr>
        <p:txBody>
          <a:bodyPr wrap="square">
            <a:spAutoFit/>
          </a:bodyPr>
          <a:lstStyle/>
          <a:p>
            <a:pPr marL="238119" indent="-238119">
              <a:buFont typeface="Arial" panose="020B0604020202020204" pitchFamily="34" charset="0"/>
              <a:buChar char="•"/>
            </a:pPr>
            <a:r>
              <a:rPr lang="en-US" sz="1600" dirty="0"/>
              <a:t>Drgona J., et al., “Approximate model predictive building control via machine learning,” </a:t>
            </a:r>
            <a:r>
              <a:rPr lang="en-US" sz="1600" i="1" dirty="0"/>
              <a:t>Applied Energy</a:t>
            </a:r>
            <a:r>
              <a:rPr lang="en-US" sz="1600" dirty="0"/>
              <a:t>, 2018</a:t>
            </a:r>
          </a:p>
          <a:p>
            <a:pPr marL="238119" indent="-238119">
              <a:buFont typeface="Arial" panose="020B0604020202020204" pitchFamily="34" charset="0"/>
              <a:buChar char="•"/>
            </a:pPr>
            <a:r>
              <a:rPr lang="en-US" sz="1600" dirty="0"/>
              <a:t>Drgona J., Helsen L., Vrabie D., “Stripping off the implementation complexity of physics-based model predictive control for buildings via deep learning.” </a:t>
            </a:r>
            <a:r>
              <a:rPr lang="en-US" sz="1600" i="1" dirty="0"/>
              <a:t>NeurIPS</a:t>
            </a:r>
            <a:r>
              <a:rPr lang="en-US" sz="1600" dirty="0"/>
              <a:t> </a:t>
            </a:r>
            <a:r>
              <a:rPr lang="en-US" sz="1600" i="1" dirty="0"/>
              <a:t>Climate Change AI workshop</a:t>
            </a:r>
            <a:r>
              <a:rPr lang="en-US" sz="1600" dirty="0"/>
              <a:t>, 2019.</a:t>
            </a:r>
          </a:p>
          <a:p>
            <a:pPr marL="238119" indent="-238119">
              <a:buFont typeface="Arial" panose="020B0604020202020204" pitchFamily="34" charset="0"/>
              <a:buChar char="•"/>
            </a:pPr>
            <a:r>
              <a:rPr lang="en-US" sz="1600" dirty="0"/>
              <a:t>Drgona J., Helsen L., Vrabie </a:t>
            </a:r>
            <a:r>
              <a:rPr lang="en-US" sz="1600" dirty="0" err="1"/>
              <a:t>D.,"Cutting</a:t>
            </a:r>
            <a:r>
              <a:rPr lang="en-US" sz="1600" dirty="0"/>
              <a:t> the Deployment Costs of Physics-Based MPC in Buildings by Simulation-Based Imitation Learning.”, proceedings of Dynamic Systems and Control Conference 2020, - Best paper award </a:t>
            </a:r>
          </a:p>
        </p:txBody>
      </p:sp>
      <p:sp>
        <p:nvSpPr>
          <p:cNvPr id="8" name="Content Placeholder 3">
            <a:extLst>
              <a:ext uri="{FF2B5EF4-FFF2-40B4-BE49-F238E27FC236}">
                <a16:creationId xmlns:a16="http://schemas.microsoft.com/office/drawing/2014/main" id="{75426EA8-A634-4C3A-B987-1D080FBB0151}"/>
              </a:ext>
            </a:extLst>
          </p:cNvPr>
          <p:cNvSpPr>
            <a:spLocks noGrp="1"/>
          </p:cNvSpPr>
          <p:nvPr>
            <p:ph sz="quarter" idx="20"/>
          </p:nvPr>
        </p:nvSpPr>
        <p:spPr>
          <a:xfrm>
            <a:off x="7315200" y="5111426"/>
            <a:ext cx="5700532" cy="2763457"/>
          </a:xfrm>
        </p:spPr>
        <p:txBody>
          <a:bodyPr/>
          <a:lstStyle/>
          <a:p>
            <a:pPr marL="548640" lvl="1" indent="0">
              <a:buNone/>
            </a:pPr>
            <a:r>
              <a:rPr lang="en-US" dirty="0"/>
              <a:t>Cons</a:t>
            </a:r>
          </a:p>
          <a:p>
            <a:pPr lvl="1"/>
            <a:r>
              <a:rPr lang="en-US" dirty="0"/>
              <a:t>Loosing performance guarantees</a:t>
            </a:r>
          </a:p>
          <a:p>
            <a:pPr lvl="1"/>
            <a:r>
              <a:rPr lang="en-US" dirty="0"/>
              <a:t>Still relies on original MPC</a:t>
            </a:r>
            <a:endParaRPr lang="en-US" sz="2400" dirty="0"/>
          </a:p>
        </p:txBody>
      </p:sp>
      <p:sp>
        <p:nvSpPr>
          <p:cNvPr id="9" name="Content Placeholder 3">
            <a:extLst>
              <a:ext uri="{FF2B5EF4-FFF2-40B4-BE49-F238E27FC236}">
                <a16:creationId xmlns:a16="http://schemas.microsoft.com/office/drawing/2014/main" id="{8DFE2DFF-E1F4-4B89-8180-61454AEC0BB5}"/>
              </a:ext>
            </a:extLst>
          </p:cNvPr>
          <p:cNvSpPr txBox="1">
            <a:spLocks/>
          </p:cNvSpPr>
          <p:nvPr/>
        </p:nvSpPr>
        <p:spPr>
          <a:xfrm>
            <a:off x="1640441" y="5103108"/>
            <a:ext cx="5700532" cy="2763457"/>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548640" lvl="1" indent="0">
              <a:buFont typeface="Wingdings" panose="05000000000000000000" pitchFamily="2" charset="2"/>
              <a:buNone/>
            </a:pPr>
            <a:r>
              <a:rPr lang="en-US" dirty="0"/>
              <a:t>Pros</a:t>
            </a:r>
          </a:p>
          <a:p>
            <a:pPr lvl="1"/>
            <a:r>
              <a:rPr lang="en-US" dirty="0"/>
              <a:t>Can accurately approximate MPC</a:t>
            </a:r>
          </a:p>
          <a:p>
            <a:pPr lvl="1"/>
            <a:r>
              <a:rPr lang="en-US" dirty="0"/>
              <a:t>Low CPU and memory demands </a:t>
            </a:r>
          </a:p>
        </p:txBody>
      </p:sp>
    </p:spTree>
    <p:extLst>
      <p:ext uri="{BB962C8B-B14F-4D97-AF65-F5344CB8AC3E}">
        <p14:creationId xmlns:p14="http://schemas.microsoft.com/office/powerpoint/2010/main" val="3139792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067181-5D57-46E2-A2A9-3E40D59063B2}"/>
              </a:ext>
            </a:extLst>
          </p:cNvPr>
          <p:cNvSpPr>
            <a:spLocks noGrp="1"/>
          </p:cNvSpPr>
          <p:nvPr>
            <p:ph type="sldNum" sz="quarter" idx="12"/>
          </p:nvPr>
        </p:nvSpPr>
        <p:spPr/>
        <p:txBody>
          <a:bodyPr/>
          <a:lstStyle/>
          <a:p>
            <a:fld id="{FE7A4BB3-E848-5A44-82DF-322201952CD8}" type="slidenum">
              <a:rPr lang="en-US" smtClean="0"/>
              <a:pPr/>
              <a:t>2</a:t>
            </a:fld>
            <a:endParaRPr lang="en-US"/>
          </a:p>
        </p:txBody>
      </p:sp>
      <p:sp>
        <p:nvSpPr>
          <p:cNvPr id="5" name="Title 4">
            <a:extLst>
              <a:ext uri="{FF2B5EF4-FFF2-40B4-BE49-F238E27FC236}">
                <a16:creationId xmlns:a16="http://schemas.microsoft.com/office/drawing/2014/main" id="{87528F6A-6AA8-4FDB-9913-391ADF1A6164}"/>
              </a:ext>
            </a:extLst>
          </p:cNvPr>
          <p:cNvSpPr>
            <a:spLocks noGrp="1"/>
          </p:cNvSpPr>
          <p:nvPr>
            <p:ph type="title"/>
          </p:nvPr>
        </p:nvSpPr>
        <p:spPr>
          <a:xfrm>
            <a:off x="3181349" y="609601"/>
            <a:ext cx="11089006" cy="670404"/>
          </a:xfrm>
        </p:spPr>
        <p:txBody>
          <a:bodyPr/>
          <a:lstStyle/>
          <a:p>
            <a:r>
              <a:rPr lang="en-US" sz="3200" dirty="0"/>
              <a:t>Model Predictive Control</a:t>
            </a:r>
          </a:p>
        </p:txBody>
      </p:sp>
      <p:sp>
        <p:nvSpPr>
          <p:cNvPr id="11" name="TextBox 10">
            <a:extLst>
              <a:ext uri="{FF2B5EF4-FFF2-40B4-BE49-F238E27FC236}">
                <a16:creationId xmlns:a16="http://schemas.microsoft.com/office/drawing/2014/main" id="{27D61A16-8245-4C56-B75F-64DF36CE0446}"/>
              </a:ext>
            </a:extLst>
          </p:cNvPr>
          <p:cNvSpPr txBox="1"/>
          <p:nvPr/>
        </p:nvSpPr>
        <p:spPr>
          <a:xfrm>
            <a:off x="1420017" y="1704069"/>
            <a:ext cx="6457070" cy="1089529"/>
          </a:xfrm>
          <a:prstGeom prst="rect">
            <a:avLst/>
          </a:prstGeom>
          <a:noFill/>
        </p:spPr>
        <p:txBody>
          <a:bodyPr wrap="square" rtlCol="0">
            <a:spAutoFit/>
          </a:bodyPr>
          <a:lstStyle/>
          <a:p>
            <a:pPr algn="ctr"/>
            <a:r>
              <a:rPr lang="en-US" dirty="0"/>
              <a:t>95% of the process control applications are PID loops using trial and error rule-based optimization.  The rest is model predictive control (MPC).</a:t>
            </a:r>
          </a:p>
        </p:txBody>
      </p:sp>
      <p:sp>
        <p:nvSpPr>
          <p:cNvPr id="12" name="TextBox 11">
            <a:extLst>
              <a:ext uri="{FF2B5EF4-FFF2-40B4-BE49-F238E27FC236}">
                <a16:creationId xmlns:a16="http://schemas.microsoft.com/office/drawing/2014/main" id="{85DE9ADC-2403-4F54-8D95-B05DC6322274}"/>
              </a:ext>
            </a:extLst>
          </p:cNvPr>
          <p:cNvSpPr txBox="1"/>
          <p:nvPr/>
        </p:nvSpPr>
        <p:spPr>
          <a:xfrm>
            <a:off x="8290554" y="4538668"/>
            <a:ext cx="2884170" cy="2751522"/>
          </a:xfrm>
          <a:prstGeom prst="rect">
            <a:avLst/>
          </a:prstGeom>
          <a:noFill/>
        </p:spPr>
        <p:txBody>
          <a:bodyPr wrap="square" rtlCol="0">
            <a:spAutoFit/>
          </a:bodyPr>
          <a:lstStyle/>
          <a:p>
            <a:pPr algn="ctr"/>
            <a:r>
              <a:rPr lang="en-US" b="1" dirty="0"/>
              <a:t>PID</a:t>
            </a:r>
          </a:p>
          <a:p>
            <a:pPr marL="342900" indent="-342900">
              <a:buFont typeface="Arial" panose="020B0604020202020204" pitchFamily="34" charset="0"/>
              <a:buChar char="•"/>
            </a:pPr>
            <a:r>
              <a:rPr lang="en-US" dirty="0"/>
              <a:t>Reactive</a:t>
            </a:r>
          </a:p>
          <a:p>
            <a:pPr marL="342900" indent="-342900">
              <a:buFont typeface="Arial" panose="020B0604020202020204" pitchFamily="34" charset="0"/>
              <a:buChar char="•"/>
            </a:pPr>
            <a:r>
              <a:rPr lang="en-US" dirty="0"/>
              <a:t>Simple</a:t>
            </a:r>
          </a:p>
          <a:p>
            <a:pPr marL="342900" indent="-342900">
              <a:buFont typeface="Arial" panose="020B0604020202020204" pitchFamily="34" charset="0"/>
              <a:buChar char="•"/>
            </a:pPr>
            <a:r>
              <a:rPr lang="en-US" dirty="0"/>
              <a:t>Field-level</a:t>
            </a:r>
          </a:p>
          <a:p>
            <a:pPr marL="342900" indent="-342900">
              <a:buFont typeface="Arial" panose="020B0604020202020204" pitchFamily="34" charset="0"/>
              <a:buChar char="•"/>
            </a:pPr>
            <a:r>
              <a:rPr lang="en-US" dirty="0"/>
              <a:t>Suboptimal</a:t>
            </a:r>
          </a:p>
          <a:p>
            <a:pPr marL="342900" indent="-342900">
              <a:buFont typeface="Arial" panose="020B0604020202020204" pitchFamily="34" charset="0"/>
              <a:buChar char="•"/>
            </a:pPr>
            <a:r>
              <a:rPr lang="en-US" dirty="0"/>
              <a:t>Unconstrained</a:t>
            </a:r>
          </a:p>
          <a:p>
            <a:pPr marL="342900" indent="-342900">
              <a:buFont typeface="Arial" panose="020B0604020202020204" pitchFamily="34" charset="0"/>
              <a:buChar char="•"/>
            </a:pPr>
            <a:r>
              <a:rPr lang="en-US" dirty="0"/>
              <a:t>Linear</a:t>
            </a:r>
          </a:p>
          <a:p>
            <a:pPr marL="342900" indent="-342900">
              <a:buFont typeface="Arial" panose="020B0604020202020204" pitchFamily="34" charset="0"/>
              <a:buChar char="•"/>
            </a:pPr>
            <a:r>
              <a:rPr lang="en-US" dirty="0"/>
              <a:t>SISO</a:t>
            </a:r>
          </a:p>
        </p:txBody>
      </p:sp>
      <p:sp>
        <p:nvSpPr>
          <p:cNvPr id="13" name="TextBox 12">
            <a:extLst>
              <a:ext uri="{FF2B5EF4-FFF2-40B4-BE49-F238E27FC236}">
                <a16:creationId xmlns:a16="http://schemas.microsoft.com/office/drawing/2014/main" id="{C557E4B5-C11D-4090-8EEC-F60A904FDF89}"/>
              </a:ext>
            </a:extLst>
          </p:cNvPr>
          <p:cNvSpPr txBox="1"/>
          <p:nvPr/>
        </p:nvSpPr>
        <p:spPr>
          <a:xfrm>
            <a:off x="11365224" y="4538668"/>
            <a:ext cx="2884170" cy="2751522"/>
          </a:xfrm>
          <a:prstGeom prst="rect">
            <a:avLst/>
          </a:prstGeom>
          <a:noFill/>
        </p:spPr>
        <p:txBody>
          <a:bodyPr wrap="square" rtlCol="0">
            <a:spAutoFit/>
          </a:bodyPr>
          <a:lstStyle/>
          <a:p>
            <a:pPr algn="ctr"/>
            <a:r>
              <a:rPr lang="en-US" b="1" dirty="0"/>
              <a:t>MPC</a:t>
            </a:r>
          </a:p>
          <a:p>
            <a:pPr marL="342900" indent="-342900">
              <a:buFont typeface="Arial" panose="020B0604020202020204" pitchFamily="34" charset="0"/>
              <a:buChar char="•"/>
            </a:pPr>
            <a:r>
              <a:rPr lang="en-US" dirty="0"/>
              <a:t>Predictive</a:t>
            </a:r>
          </a:p>
          <a:p>
            <a:pPr marL="342900" indent="-342900">
              <a:buFont typeface="Arial" panose="020B0604020202020204" pitchFamily="34" charset="0"/>
              <a:buChar char="•"/>
            </a:pPr>
            <a:r>
              <a:rPr lang="en-US" dirty="0"/>
              <a:t>Complex</a:t>
            </a:r>
          </a:p>
          <a:p>
            <a:pPr marL="342900" indent="-342900">
              <a:buFont typeface="Arial" panose="020B0604020202020204" pitchFamily="34" charset="0"/>
              <a:buChar char="•"/>
            </a:pPr>
            <a:r>
              <a:rPr lang="en-US" dirty="0"/>
              <a:t>Supervisory-level</a:t>
            </a:r>
          </a:p>
          <a:p>
            <a:pPr marL="342900" indent="-342900">
              <a:buFont typeface="Arial" panose="020B0604020202020204" pitchFamily="34" charset="0"/>
              <a:buChar char="•"/>
            </a:pPr>
            <a:r>
              <a:rPr lang="en-US" dirty="0"/>
              <a:t>Optimal</a:t>
            </a:r>
          </a:p>
          <a:p>
            <a:pPr marL="342900" indent="-342900">
              <a:buFont typeface="Arial" panose="020B0604020202020204" pitchFamily="34" charset="0"/>
              <a:buChar char="•"/>
            </a:pPr>
            <a:r>
              <a:rPr lang="en-US" dirty="0"/>
              <a:t>Constrained</a:t>
            </a:r>
          </a:p>
          <a:p>
            <a:pPr marL="342900" indent="-342900">
              <a:buFont typeface="Arial" panose="020B0604020202020204" pitchFamily="34" charset="0"/>
              <a:buChar char="•"/>
            </a:pPr>
            <a:r>
              <a:rPr lang="en-US" dirty="0"/>
              <a:t>Nonlinear</a:t>
            </a:r>
          </a:p>
          <a:p>
            <a:pPr marL="342900" indent="-342900">
              <a:buFont typeface="Arial" panose="020B0604020202020204" pitchFamily="34" charset="0"/>
              <a:buChar char="•"/>
            </a:pPr>
            <a:r>
              <a:rPr lang="en-US" dirty="0"/>
              <a:t>MIMO</a:t>
            </a:r>
          </a:p>
        </p:txBody>
      </p:sp>
      <p:sp>
        <p:nvSpPr>
          <p:cNvPr id="2" name="TextBox 1">
            <a:extLst>
              <a:ext uri="{FF2B5EF4-FFF2-40B4-BE49-F238E27FC236}">
                <a16:creationId xmlns:a16="http://schemas.microsoft.com/office/drawing/2014/main" id="{AEE5FDD5-4CBD-4D44-BD55-66DB98518662}"/>
              </a:ext>
            </a:extLst>
          </p:cNvPr>
          <p:cNvSpPr txBox="1"/>
          <p:nvPr/>
        </p:nvSpPr>
        <p:spPr>
          <a:xfrm>
            <a:off x="1562475" y="6128627"/>
            <a:ext cx="6194322" cy="75713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t>Assumption: </a:t>
            </a:r>
          </a:p>
          <a:p>
            <a:pPr marL="342900" indent="-342900">
              <a:buFont typeface="Arial" panose="020B0604020202020204" pitchFamily="34" charset="0"/>
              <a:buChar char="•"/>
            </a:pPr>
            <a:r>
              <a:rPr lang="en-US" dirty="0"/>
              <a:t>Reliable and accurate system dynamics model</a:t>
            </a:r>
          </a:p>
        </p:txBody>
      </p:sp>
      <p:pic>
        <p:nvPicPr>
          <p:cNvPr id="1026" name="Picture 2" descr="How Boston Dynamics Is Redefining Robot Agility - IEEE Spectrum">
            <a:extLst>
              <a:ext uri="{FF2B5EF4-FFF2-40B4-BE49-F238E27FC236}">
                <a16:creationId xmlns:a16="http://schemas.microsoft.com/office/drawing/2014/main" id="{2FCDC936-57C8-47F2-B144-6129D4FD9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888" y="3217663"/>
            <a:ext cx="2932214" cy="21991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25FF81E-1080-47C6-B9E9-88F689E5873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986761" y="1704069"/>
            <a:ext cx="6434089" cy="2677431"/>
          </a:xfrm>
          <a:prstGeom prst="rect">
            <a:avLst/>
          </a:prstGeom>
        </p:spPr>
      </p:pic>
      <p:pic>
        <p:nvPicPr>
          <p:cNvPr id="15" name="Picture 14">
            <a:extLst>
              <a:ext uri="{FF2B5EF4-FFF2-40B4-BE49-F238E27FC236}">
                <a16:creationId xmlns:a16="http://schemas.microsoft.com/office/drawing/2014/main" id="{4CEF05D0-F46A-4978-BD80-18076E59712F}"/>
              </a:ext>
            </a:extLst>
          </p:cNvPr>
          <p:cNvPicPr>
            <a:picLocks noChangeAspect="1"/>
          </p:cNvPicPr>
          <p:nvPr/>
        </p:nvPicPr>
        <p:blipFill>
          <a:blip r:embed="rId5"/>
          <a:stretch>
            <a:fillRect/>
          </a:stretch>
        </p:blipFill>
        <p:spPr>
          <a:xfrm>
            <a:off x="3351775" y="2906992"/>
            <a:ext cx="4453865" cy="2626639"/>
          </a:xfrm>
          <a:prstGeom prst="rect">
            <a:avLst/>
          </a:prstGeom>
        </p:spPr>
      </p:pic>
    </p:spTree>
    <p:extLst>
      <p:ext uri="{BB962C8B-B14F-4D97-AF65-F5344CB8AC3E}">
        <p14:creationId xmlns:p14="http://schemas.microsoft.com/office/powerpoint/2010/main" val="2047221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70BDE0-88C0-4F65-B27B-993CCB26CE90}"/>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E6856612-3D97-45E2-A278-53875265FAF1}"/>
              </a:ext>
            </a:extLst>
          </p:cNvPr>
          <p:cNvSpPr>
            <a:spLocks noGrp="1"/>
          </p:cNvSpPr>
          <p:nvPr>
            <p:ph type="title"/>
          </p:nvPr>
        </p:nvSpPr>
        <p:spPr>
          <a:xfrm>
            <a:off x="3015205" y="179603"/>
            <a:ext cx="11432314" cy="1028514"/>
          </a:xfrm>
        </p:spPr>
        <p:txBody>
          <a:bodyPr/>
          <a:lstStyle/>
          <a:p>
            <a:r>
              <a:rPr lang="en-US" dirty="0"/>
              <a:t>Differentiable Predictive Control (DPC)</a:t>
            </a:r>
          </a:p>
        </p:txBody>
      </p:sp>
      <p:sp>
        <p:nvSpPr>
          <p:cNvPr id="4" name="Content Placeholder 3">
            <a:extLst>
              <a:ext uri="{FF2B5EF4-FFF2-40B4-BE49-F238E27FC236}">
                <a16:creationId xmlns:a16="http://schemas.microsoft.com/office/drawing/2014/main" id="{EDA604EC-66ED-491E-A63F-215CEB5E8C7A}"/>
              </a:ext>
            </a:extLst>
          </p:cNvPr>
          <p:cNvSpPr>
            <a:spLocks noGrp="1"/>
          </p:cNvSpPr>
          <p:nvPr>
            <p:ph sz="quarter" idx="20"/>
          </p:nvPr>
        </p:nvSpPr>
        <p:spPr>
          <a:xfrm>
            <a:off x="1309443" y="4519902"/>
            <a:ext cx="7505700" cy="2684348"/>
          </a:xfrm>
        </p:spPr>
        <p:txBody>
          <a:bodyPr/>
          <a:lstStyle/>
          <a:p>
            <a:pPr>
              <a:lnSpc>
                <a:spcPct val="100000"/>
              </a:lnSpc>
            </a:pPr>
            <a:r>
              <a:rPr lang="en-US" sz="2200" dirty="0"/>
              <a:t>Generic method for constrained model-based control</a:t>
            </a:r>
          </a:p>
          <a:p>
            <a:pPr>
              <a:lnSpc>
                <a:spcPct val="100000"/>
              </a:lnSpc>
            </a:pPr>
            <a:r>
              <a:rPr lang="en-US" sz="2200" dirty="0"/>
              <a:t>Can be trained end-to-end from time series dataset</a:t>
            </a:r>
          </a:p>
          <a:p>
            <a:pPr>
              <a:lnSpc>
                <a:spcPct val="100000"/>
              </a:lnSpc>
            </a:pPr>
            <a:r>
              <a:rPr lang="en-US" sz="2200" dirty="0"/>
              <a:t>Nonlinear constrained optimal control</a:t>
            </a:r>
          </a:p>
          <a:p>
            <a:pPr>
              <a:lnSpc>
                <a:spcPct val="100000"/>
              </a:lnSpc>
            </a:pPr>
            <a:r>
              <a:rPr lang="en-US" sz="2200" dirty="0"/>
              <a:t>Explicit neural network-based control policy</a:t>
            </a:r>
          </a:p>
          <a:p>
            <a:pPr>
              <a:lnSpc>
                <a:spcPct val="100000"/>
              </a:lnSpc>
            </a:pPr>
            <a:r>
              <a:rPr lang="en-US" sz="2200" dirty="0"/>
              <a:t>Scalability beyond the limitations of explicit MPC</a:t>
            </a:r>
          </a:p>
        </p:txBody>
      </p:sp>
      <p:pic>
        <p:nvPicPr>
          <p:cNvPr id="8" name="Picture 7" descr="Text, letter&#10;&#10;Description automatically generated">
            <a:extLst>
              <a:ext uri="{FF2B5EF4-FFF2-40B4-BE49-F238E27FC236}">
                <a16:creationId xmlns:a16="http://schemas.microsoft.com/office/drawing/2014/main" id="{773AABAF-5081-4C33-8413-937C47066543}"/>
              </a:ext>
            </a:extLst>
          </p:cNvPr>
          <p:cNvPicPr>
            <a:picLocks noChangeAspect="1"/>
          </p:cNvPicPr>
          <p:nvPr/>
        </p:nvPicPr>
        <p:blipFill>
          <a:blip r:embed="rId2"/>
          <a:stretch>
            <a:fillRect/>
          </a:stretch>
        </p:blipFill>
        <p:spPr>
          <a:xfrm>
            <a:off x="9523773" y="6086304"/>
            <a:ext cx="4515898" cy="1825148"/>
          </a:xfrm>
          <a:prstGeom prst="rect">
            <a:avLst/>
          </a:prstGeom>
        </p:spPr>
      </p:pic>
      <p:sp>
        <p:nvSpPr>
          <p:cNvPr id="9" name="Rectangle 8">
            <a:extLst>
              <a:ext uri="{FF2B5EF4-FFF2-40B4-BE49-F238E27FC236}">
                <a16:creationId xmlns:a16="http://schemas.microsoft.com/office/drawing/2014/main" id="{1598877F-DABF-4993-B52F-A7316E0D4D6D}"/>
              </a:ext>
            </a:extLst>
          </p:cNvPr>
          <p:cNvSpPr/>
          <p:nvPr/>
        </p:nvSpPr>
        <p:spPr>
          <a:xfrm>
            <a:off x="1053295" y="7231960"/>
            <a:ext cx="9416005" cy="1169551"/>
          </a:xfrm>
          <a:prstGeom prst="rect">
            <a:avLst/>
          </a:prstGeom>
        </p:spPr>
        <p:txBody>
          <a:bodyPr wrap="square">
            <a:spAutoFit/>
          </a:bodyPr>
          <a:lstStyle/>
          <a:p>
            <a:r>
              <a:rPr lang="en-US" sz="1400" dirty="0"/>
              <a:t>[1] Jan Drgona, et al., Differentiable Predictive Control: An MPC Alternative for Unknown Nonlinear Systems using Constrained Deep Learning </a:t>
            </a:r>
            <a:r>
              <a:rPr lang="en-US" sz="1400" dirty="0">
                <a:hlinkClick r:id="rId3"/>
              </a:rPr>
              <a:t>https://arxiv.org/abs/2011.03699</a:t>
            </a:r>
            <a:endParaRPr lang="en-US" sz="1400" dirty="0"/>
          </a:p>
          <a:p>
            <a:r>
              <a:rPr lang="nl-NL" sz="1400" dirty="0"/>
              <a:t>[2] Jan Drgona, Aaron Tuor, Draguna Vrabie, </a:t>
            </a:r>
            <a:r>
              <a:rPr lang="en-US" sz="1400" dirty="0"/>
              <a:t>Constrained Physics-Informed Deep Learning for Stable System Identification and Control of Unknown Linear Systems </a:t>
            </a:r>
            <a:r>
              <a:rPr lang="en-US" sz="1400" dirty="0">
                <a:hlinkClick r:id="rId4"/>
              </a:rPr>
              <a:t>https://arxiv.org/abs/2004.11184</a:t>
            </a:r>
            <a:r>
              <a:rPr lang="en-US" sz="1400" dirty="0"/>
              <a:t> </a:t>
            </a:r>
          </a:p>
          <a:p>
            <a:endParaRPr lang="en-US" sz="1400" dirty="0"/>
          </a:p>
        </p:txBody>
      </p:sp>
      <p:pic>
        <p:nvPicPr>
          <p:cNvPr id="7" name="Picture 6" descr="Diagram&#10;&#10;Description automatically generated">
            <a:extLst>
              <a:ext uri="{FF2B5EF4-FFF2-40B4-BE49-F238E27FC236}">
                <a16:creationId xmlns:a16="http://schemas.microsoft.com/office/drawing/2014/main" id="{1F65AB31-5CF3-4876-BEBD-EB00C44EADCD}"/>
              </a:ext>
            </a:extLst>
          </p:cNvPr>
          <p:cNvPicPr>
            <a:picLocks noChangeAspect="1"/>
          </p:cNvPicPr>
          <p:nvPr/>
        </p:nvPicPr>
        <p:blipFill>
          <a:blip r:embed="rId5"/>
          <a:stretch>
            <a:fillRect/>
          </a:stretch>
        </p:blipFill>
        <p:spPr>
          <a:xfrm>
            <a:off x="9523774" y="1297686"/>
            <a:ext cx="4470524" cy="4807587"/>
          </a:xfrm>
          <a:prstGeom prst="rect">
            <a:avLst/>
          </a:prstGeom>
        </p:spPr>
      </p:pic>
      <p:pic>
        <p:nvPicPr>
          <p:cNvPr id="11" name="Picture 10" descr="Diagram&#10;&#10;Description automatically generated">
            <a:extLst>
              <a:ext uri="{FF2B5EF4-FFF2-40B4-BE49-F238E27FC236}">
                <a16:creationId xmlns:a16="http://schemas.microsoft.com/office/drawing/2014/main" id="{047F4861-02C0-48B2-8744-C537E71677A8}"/>
              </a:ext>
            </a:extLst>
          </p:cNvPr>
          <p:cNvPicPr>
            <a:picLocks noChangeAspect="1"/>
          </p:cNvPicPr>
          <p:nvPr/>
        </p:nvPicPr>
        <p:blipFill>
          <a:blip r:embed="rId6"/>
          <a:stretch>
            <a:fillRect/>
          </a:stretch>
        </p:blipFill>
        <p:spPr>
          <a:xfrm>
            <a:off x="1679169" y="1703363"/>
            <a:ext cx="7257894" cy="2643199"/>
          </a:xfrm>
          <a:prstGeom prst="rect">
            <a:avLst/>
          </a:prstGeom>
        </p:spPr>
      </p:pic>
    </p:spTree>
    <p:extLst>
      <p:ext uri="{BB962C8B-B14F-4D97-AF65-F5344CB8AC3E}">
        <p14:creationId xmlns:p14="http://schemas.microsoft.com/office/powerpoint/2010/main" val="1548963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5EE5BD-5CFC-432E-8FDE-601EE4C049B2}"/>
              </a:ext>
            </a:extLst>
          </p:cNvPr>
          <p:cNvSpPr>
            <a:spLocks noGrp="1"/>
          </p:cNvSpPr>
          <p:nvPr>
            <p:ph type="sldNum" sz="quarter" idx="12"/>
          </p:nvPr>
        </p:nvSpPr>
        <p:spPr/>
        <p:txBody>
          <a:bodyPr/>
          <a:lstStyle/>
          <a:p>
            <a:fld id="{FE7A4BB3-E848-5A44-82DF-322201952CD8}" type="slidenum">
              <a:rPr lang="en-US" smtClean="0"/>
              <a:pPr/>
              <a:t>21</a:t>
            </a:fld>
            <a:endParaRPr lang="en-US"/>
          </a:p>
        </p:txBody>
      </p:sp>
      <p:sp>
        <p:nvSpPr>
          <p:cNvPr id="3" name="Title 2">
            <a:extLst>
              <a:ext uri="{FF2B5EF4-FFF2-40B4-BE49-F238E27FC236}">
                <a16:creationId xmlns:a16="http://schemas.microsoft.com/office/drawing/2014/main" id="{7F85AC77-C712-4E84-A729-36DA136A4D03}"/>
              </a:ext>
            </a:extLst>
          </p:cNvPr>
          <p:cNvSpPr>
            <a:spLocks noGrp="1"/>
          </p:cNvSpPr>
          <p:nvPr>
            <p:ph type="title"/>
          </p:nvPr>
        </p:nvSpPr>
        <p:spPr/>
        <p:txBody>
          <a:bodyPr/>
          <a:lstStyle/>
          <a:p>
            <a:pPr lvl="0" defTabSz="914400">
              <a:lnSpc>
                <a:spcPct val="100000"/>
              </a:lnSpc>
              <a:spcBef>
                <a:spcPts val="0"/>
              </a:spcBef>
              <a:defRPr/>
            </a:pPr>
            <a:r>
              <a:rPr lang="en-US" dirty="0"/>
              <a:t>Capability: Computationally efficient performance optimization with operational safety constraints</a:t>
            </a:r>
          </a:p>
        </p:txBody>
      </p:sp>
      <p:pic>
        <p:nvPicPr>
          <p:cNvPr id="5" name="Picture 4" descr="Chart, line chart&#10;&#10;Description automatically generated">
            <a:extLst>
              <a:ext uri="{FF2B5EF4-FFF2-40B4-BE49-F238E27FC236}">
                <a16:creationId xmlns:a16="http://schemas.microsoft.com/office/drawing/2014/main" id="{E960F0F3-DAA5-43FC-A6E3-B6A9E675D2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0392" y="4509691"/>
            <a:ext cx="3870208" cy="2061193"/>
          </a:xfrm>
          <a:prstGeom prst="rect">
            <a:avLst/>
          </a:prstGeom>
        </p:spPr>
      </p:pic>
      <p:pic>
        <p:nvPicPr>
          <p:cNvPr id="6" name="Picture 5" descr="Chart, line chart&#10;&#10;Description automatically generated">
            <a:extLst>
              <a:ext uri="{FF2B5EF4-FFF2-40B4-BE49-F238E27FC236}">
                <a16:creationId xmlns:a16="http://schemas.microsoft.com/office/drawing/2014/main" id="{2B47E9FA-7102-4941-8E80-AD12DE93C5A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80392" y="2305067"/>
            <a:ext cx="3772926" cy="2034379"/>
          </a:xfrm>
          <a:prstGeom prst="rect">
            <a:avLst/>
          </a:prstGeom>
        </p:spPr>
      </p:pic>
      <p:pic>
        <p:nvPicPr>
          <p:cNvPr id="7" name="Picture 6" descr="Chart, line chart&#10;&#10;Description automatically generated">
            <a:extLst>
              <a:ext uri="{FF2B5EF4-FFF2-40B4-BE49-F238E27FC236}">
                <a16:creationId xmlns:a16="http://schemas.microsoft.com/office/drawing/2014/main" id="{5FC43EAA-A958-432E-8293-A9C1B8B6F62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614683" y="2361491"/>
            <a:ext cx="4353781" cy="2093648"/>
          </a:xfrm>
          <a:prstGeom prst="rect">
            <a:avLst/>
          </a:prstGeom>
        </p:spPr>
      </p:pic>
      <p:sp>
        <p:nvSpPr>
          <p:cNvPr id="8" name="AutoShape 2">
            <a:extLst>
              <a:ext uri="{FF2B5EF4-FFF2-40B4-BE49-F238E27FC236}">
                <a16:creationId xmlns:a16="http://schemas.microsoft.com/office/drawing/2014/main" id="{4A2FED6A-C360-4063-9344-51A0AD5BC4F7}"/>
              </a:ext>
            </a:extLst>
          </p:cNvPr>
          <p:cNvSpPr>
            <a:spLocks noChangeAspect="1" noChangeArrowheads="1"/>
          </p:cNvSpPr>
          <p:nvPr/>
        </p:nvSpPr>
        <p:spPr bwMode="auto">
          <a:xfrm>
            <a:off x="7658100" y="40685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Content Placeholder 2">
            <a:extLst>
              <a:ext uri="{FF2B5EF4-FFF2-40B4-BE49-F238E27FC236}">
                <a16:creationId xmlns:a16="http://schemas.microsoft.com/office/drawing/2014/main" id="{3025FF57-F5DA-4945-87D3-CE2AFC1E80BF}"/>
              </a:ext>
            </a:extLst>
          </p:cNvPr>
          <p:cNvSpPr txBox="1">
            <a:spLocks/>
          </p:cNvSpPr>
          <p:nvPr/>
        </p:nvSpPr>
        <p:spPr>
          <a:xfrm>
            <a:off x="10103633" y="6858076"/>
            <a:ext cx="3538401" cy="27880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t>Balancing conflicting objectives</a:t>
            </a:r>
          </a:p>
        </p:txBody>
      </p:sp>
      <p:pic>
        <p:nvPicPr>
          <p:cNvPr id="10" name="Picture 9" descr="Chart, line chart&#10;&#10;Description automatically generated">
            <a:extLst>
              <a:ext uri="{FF2B5EF4-FFF2-40B4-BE49-F238E27FC236}">
                <a16:creationId xmlns:a16="http://schemas.microsoft.com/office/drawing/2014/main" id="{EC44F5DF-1A74-40D0-AC78-0B34C38900B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785131" y="4336179"/>
            <a:ext cx="4317624" cy="2198847"/>
          </a:xfrm>
          <a:prstGeom prst="rect">
            <a:avLst/>
          </a:prstGeom>
        </p:spPr>
      </p:pic>
      <p:pic>
        <p:nvPicPr>
          <p:cNvPr id="11" name="Picture 10" descr="Chart, line chart&#10;&#10;Description automatically generated">
            <a:extLst>
              <a:ext uri="{FF2B5EF4-FFF2-40B4-BE49-F238E27FC236}">
                <a16:creationId xmlns:a16="http://schemas.microsoft.com/office/drawing/2014/main" id="{D84793ED-D131-4D3E-B776-4855D830F2A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775549" y="4644164"/>
            <a:ext cx="4057672" cy="1934427"/>
          </a:xfrm>
          <a:prstGeom prst="rect">
            <a:avLst/>
          </a:prstGeom>
        </p:spPr>
      </p:pic>
      <p:sp>
        <p:nvSpPr>
          <p:cNvPr id="12" name="Content Placeholder 2">
            <a:extLst>
              <a:ext uri="{FF2B5EF4-FFF2-40B4-BE49-F238E27FC236}">
                <a16:creationId xmlns:a16="http://schemas.microsoft.com/office/drawing/2014/main" id="{F30ACFE7-4260-48AF-BA23-A181A533C64B}"/>
              </a:ext>
            </a:extLst>
          </p:cNvPr>
          <p:cNvSpPr txBox="1">
            <a:spLocks/>
          </p:cNvSpPr>
          <p:nvPr/>
        </p:nvSpPr>
        <p:spPr>
          <a:xfrm>
            <a:off x="5775548" y="6858076"/>
            <a:ext cx="3740641" cy="242951"/>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t>Response to constraint tightening</a:t>
            </a:r>
          </a:p>
        </p:txBody>
      </p:sp>
      <p:sp>
        <p:nvSpPr>
          <p:cNvPr id="13" name="Content Placeholder 2">
            <a:extLst>
              <a:ext uri="{FF2B5EF4-FFF2-40B4-BE49-F238E27FC236}">
                <a16:creationId xmlns:a16="http://schemas.microsoft.com/office/drawing/2014/main" id="{B5350999-1DEE-4614-9F44-582DCA9B62E3}"/>
              </a:ext>
            </a:extLst>
          </p:cNvPr>
          <p:cNvSpPr txBox="1">
            <a:spLocks/>
          </p:cNvSpPr>
          <p:nvPr/>
        </p:nvSpPr>
        <p:spPr>
          <a:xfrm>
            <a:off x="1511292" y="6848740"/>
            <a:ext cx="3538401" cy="27880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t>Reference tracking performance</a:t>
            </a:r>
          </a:p>
        </p:txBody>
      </p:sp>
      <p:graphicFrame>
        <p:nvGraphicFramePr>
          <p:cNvPr id="16" name="Content Placeholder 2">
            <a:extLst>
              <a:ext uri="{FF2B5EF4-FFF2-40B4-BE49-F238E27FC236}">
                <a16:creationId xmlns:a16="http://schemas.microsoft.com/office/drawing/2014/main" id="{5AA01803-B657-4795-8364-84905704443E}"/>
              </a:ext>
            </a:extLst>
          </p:cNvPr>
          <p:cNvGraphicFramePr>
            <a:graphicFrameLocks/>
          </p:cNvGraphicFramePr>
          <p:nvPr>
            <p:extLst>
              <p:ext uri="{D42A27DB-BD31-4B8C-83A1-F6EECF244321}">
                <p14:modId xmlns:p14="http://schemas.microsoft.com/office/powerpoint/2010/main" val="3121880057"/>
              </p:ext>
            </p:extLst>
          </p:nvPr>
        </p:nvGraphicFramePr>
        <p:xfrm>
          <a:off x="10271207" y="2388198"/>
          <a:ext cx="3642756" cy="16803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77141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A1FA28-F92E-4925-8982-0EB65EE5E27F}"/>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04FB0927-8F87-41E2-9B1F-F2FB28663155}"/>
              </a:ext>
            </a:extLst>
          </p:cNvPr>
          <p:cNvSpPr>
            <a:spLocks noGrp="1"/>
          </p:cNvSpPr>
          <p:nvPr>
            <p:ph type="title"/>
          </p:nvPr>
        </p:nvSpPr>
        <p:spPr>
          <a:xfrm>
            <a:off x="3108960" y="270934"/>
            <a:ext cx="11521440" cy="1169940"/>
          </a:xfrm>
        </p:spPr>
        <p:txBody>
          <a:bodyPr/>
          <a:lstStyle/>
          <a:p>
            <a:r>
              <a:rPr lang="en-US" sz="3200" dirty="0"/>
              <a:t>Model Predictive Control vs </a:t>
            </a:r>
            <a:br>
              <a:rPr lang="en-US" sz="3200" dirty="0"/>
            </a:br>
            <a:r>
              <a:rPr lang="en-US" sz="3200" dirty="0"/>
              <a:t>Differentiable Predictive Control</a:t>
            </a:r>
          </a:p>
        </p:txBody>
      </p:sp>
      <p:pic>
        <p:nvPicPr>
          <p:cNvPr id="5" name="Picture 4">
            <a:extLst>
              <a:ext uri="{FF2B5EF4-FFF2-40B4-BE49-F238E27FC236}">
                <a16:creationId xmlns:a16="http://schemas.microsoft.com/office/drawing/2014/main" id="{F62C2682-309B-4D58-9F27-3ED3157660E6}"/>
              </a:ext>
            </a:extLst>
          </p:cNvPr>
          <p:cNvPicPr>
            <a:picLocks noChangeAspect="1"/>
          </p:cNvPicPr>
          <p:nvPr/>
        </p:nvPicPr>
        <p:blipFill>
          <a:blip r:embed="rId2"/>
          <a:stretch>
            <a:fillRect/>
          </a:stretch>
        </p:blipFill>
        <p:spPr>
          <a:xfrm>
            <a:off x="2925887" y="1774807"/>
            <a:ext cx="9584412" cy="4957455"/>
          </a:xfrm>
          <a:prstGeom prst="rect">
            <a:avLst/>
          </a:prstGeom>
        </p:spPr>
      </p:pic>
      <p:sp>
        <p:nvSpPr>
          <p:cNvPr id="6" name="Content Placeholder 2">
            <a:extLst>
              <a:ext uri="{FF2B5EF4-FFF2-40B4-BE49-F238E27FC236}">
                <a16:creationId xmlns:a16="http://schemas.microsoft.com/office/drawing/2014/main" id="{04F5F6B2-D2EC-4B15-A609-3BAE76D0D685}"/>
              </a:ext>
            </a:extLst>
          </p:cNvPr>
          <p:cNvSpPr txBox="1">
            <a:spLocks/>
          </p:cNvSpPr>
          <p:nvPr/>
        </p:nvSpPr>
        <p:spPr>
          <a:xfrm>
            <a:off x="2460293" y="6732262"/>
            <a:ext cx="10515600" cy="381164"/>
          </a:xfrm>
          <a:prstGeom prst="rect">
            <a:avLst/>
          </a:prstGeom>
        </p:spPr>
        <p:txBody>
          <a:bodyPr>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DPC = Formulation of MPC problem as a constrained deep learning model</a:t>
            </a:r>
          </a:p>
        </p:txBody>
      </p:sp>
      <p:sp>
        <p:nvSpPr>
          <p:cNvPr id="7" name="Content Placeholder 2">
            <a:extLst>
              <a:ext uri="{FF2B5EF4-FFF2-40B4-BE49-F238E27FC236}">
                <a16:creationId xmlns:a16="http://schemas.microsoft.com/office/drawing/2014/main" id="{E8510A15-9593-4396-B14C-8FCEC2054B32}"/>
              </a:ext>
            </a:extLst>
          </p:cNvPr>
          <p:cNvSpPr txBox="1">
            <a:spLocks/>
          </p:cNvSpPr>
          <p:nvPr/>
        </p:nvSpPr>
        <p:spPr>
          <a:xfrm>
            <a:off x="1657350" y="7499767"/>
            <a:ext cx="12790169" cy="4801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err="1"/>
              <a:t>Drgona</a:t>
            </a:r>
            <a:r>
              <a:rPr lang="en-US" sz="1400" dirty="0"/>
              <a:t> J., </a:t>
            </a:r>
            <a:r>
              <a:rPr lang="en-US" sz="1400" dirty="0" err="1"/>
              <a:t>Tuor</a:t>
            </a:r>
            <a:r>
              <a:rPr lang="en-US" sz="1400" dirty="0"/>
              <a:t> A., </a:t>
            </a:r>
            <a:r>
              <a:rPr lang="en-US" sz="1400" dirty="0" err="1"/>
              <a:t>Vrabie</a:t>
            </a:r>
            <a:r>
              <a:rPr lang="en-US" sz="1400" dirty="0"/>
              <a:t> D., Constrained Physics-Informed Deep Learning for Stable System Identification and Control of Linear Systems, </a:t>
            </a:r>
            <a:br>
              <a:rPr lang="en-US" sz="1400" dirty="0"/>
            </a:br>
            <a:r>
              <a:rPr lang="en-US" sz="1400" dirty="0"/>
              <a:t>Code release: https://github.com/pnnl/deps_arXiv2020</a:t>
            </a:r>
          </a:p>
        </p:txBody>
      </p:sp>
    </p:spTree>
    <p:extLst>
      <p:ext uri="{BB962C8B-B14F-4D97-AF65-F5344CB8AC3E}">
        <p14:creationId xmlns:p14="http://schemas.microsoft.com/office/powerpoint/2010/main" val="400661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3DD2CD-CF7F-4928-A00B-99CB5536CE10}"/>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F7C98B40-1701-44A3-96D8-EBCF1EC29E13}"/>
              </a:ext>
            </a:extLst>
          </p:cNvPr>
          <p:cNvSpPr>
            <a:spLocks noGrp="1"/>
          </p:cNvSpPr>
          <p:nvPr>
            <p:ph type="title"/>
          </p:nvPr>
        </p:nvSpPr>
        <p:spPr/>
        <p:txBody>
          <a:bodyPr/>
          <a:lstStyle/>
          <a:p>
            <a:r>
              <a:rPr lang="en-US" sz="3200" dirty="0"/>
              <a:t>Comparison of DPC with MPC, LQR, and RL</a:t>
            </a:r>
          </a:p>
        </p:txBody>
      </p:sp>
      <p:sp>
        <p:nvSpPr>
          <p:cNvPr id="5" name="Content Placeholder 2">
            <a:extLst>
              <a:ext uri="{FF2B5EF4-FFF2-40B4-BE49-F238E27FC236}">
                <a16:creationId xmlns:a16="http://schemas.microsoft.com/office/drawing/2014/main" id="{76EC4F21-0D78-49FD-BAD8-2E424B8A7AA6}"/>
              </a:ext>
            </a:extLst>
          </p:cNvPr>
          <p:cNvSpPr txBox="1">
            <a:spLocks/>
          </p:cNvSpPr>
          <p:nvPr/>
        </p:nvSpPr>
        <p:spPr>
          <a:xfrm>
            <a:off x="2813972" y="5566926"/>
            <a:ext cx="4876800" cy="1266568"/>
          </a:xfrm>
          <a:prstGeom prst="rect">
            <a:avLst/>
          </a:prstGeom>
        </p:spPr>
        <p:txBody>
          <a:bodyPr>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Closed loop trajectories. Top: controlled state (orange), internal model predictions (green), given reference (dashed blue), and constraints (dashed black). Middle: control action (blue) and bounds (dashed black). Bottom: disturbances</a:t>
            </a:r>
          </a:p>
        </p:txBody>
      </p:sp>
      <p:pic>
        <p:nvPicPr>
          <p:cNvPr id="6" name="Picture 5" descr="Chart, bar chart&#10;&#10;Description automatically generated">
            <a:extLst>
              <a:ext uri="{FF2B5EF4-FFF2-40B4-BE49-F238E27FC236}">
                <a16:creationId xmlns:a16="http://schemas.microsoft.com/office/drawing/2014/main" id="{B0D0DEE3-F998-4158-B762-23DFD2F8FEB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86800" y="1749743"/>
            <a:ext cx="4948862" cy="3763395"/>
          </a:xfrm>
          <a:prstGeom prst="rect">
            <a:avLst/>
          </a:prstGeom>
        </p:spPr>
      </p:pic>
      <p:pic>
        <p:nvPicPr>
          <p:cNvPr id="7" name="Picture 6">
            <a:extLst>
              <a:ext uri="{FF2B5EF4-FFF2-40B4-BE49-F238E27FC236}">
                <a16:creationId xmlns:a16="http://schemas.microsoft.com/office/drawing/2014/main" id="{6EE24DCE-D893-4C15-AD07-972DFDDA9455}"/>
              </a:ext>
            </a:extLst>
          </p:cNvPr>
          <p:cNvPicPr>
            <a:picLocks noChangeAspect="1"/>
          </p:cNvPicPr>
          <p:nvPr/>
        </p:nvPicPr>
        <p:blipFill>
          <a:blip r:embed="rId3"/>
          <a:stretch>
            <a:fillRect/>
          </a:stretch>
        </p:blipFill>
        <p:spPr>
          <a:xfrm>
            <a:off x="2427727" y="1936376"/>
            <a:ext cx="5845593" cy="3667111"/>
          </a:xfrm>
          <a:prstGeom prst="rect">
            <a:avLst/>
          </a:prstGeom>
        </p:spPr>
      </p:pic>
      <p:sp>
        <p:nvSpPr>
          <p:cNvPr id="8" name="Content Placeholder 2">
            <a:extLst>
              <a:ext uri="{FF2B5EF4-FFF2-40B4-BE49-F238E27FC236}">
                <a16:creationId xmlns:a16="http://schemas.microsoft.com/office/drawing/2014/main" id="{F63BA48D-D027-4E32-83B4-4D2851FEB028}"/>
              </a:ext>
            </a:extLst>
          </p:cNvPr>
          <p:cNvSpPr txBox="1">
            <a:spLocks/>
          </p:cNvSpPr>
          <p:nvPr/>
        </p:nvSpPr>
        <p:spPr>
          <a:xfrm>
            <a:off x="8148703" y="5573548"/>
            <a:ext cx="5845593" cy="1206158"/>
          </a:xfrm>
          <a:prstGeom prst="rect">
            <a:avLst/>
          </a:prstGeom>
        </p:spPr>
        <p:txBody>
          <a:bodyPr vert="horz" lIns="91440" tIns="45720" rIns="91440" bIns="45720" rtlCol="0">
            <a:noAutofit/>
          </a:bodyPr>
          <a:lstStyle>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dirty="0"/>
              <a:t>Control performance comparison in simulations with parametric and additive uncertainties. Control Strategies: MPC, Robust MPC , Stochastic MPC, LQR, LQI, A2C: Asynchronous, deterministic variant of Advantage Actor Critic, ACKTR: Actor Critic using Kronecker-Factored Trust Region, PPO2: Proximal Policy Optimization</a:t>
            </a:r>
          </a:p>
        </p:txBody>
      </p:sp>
      <p:sp>
        <p:nvSpPr>
          <p:cNvPr id="9" name="Content Placeholder 2">
            <a:extLst>
              <a:ext uri="{FF2B5EF4-FFF2-40B4-BE49-F238E27FC236}">
                <a16:creationId xmlns:a16="http://schemas.microsoft.com/office/drawing/2014/main" id="{09976A73-C9B2-454F-B6E7-BDC98C0CE02B}"/>
              </a:ext>
            </a:extLst>
          </p:cNvPr>
          <p:cNvSpPr txBox="1">
            <a:spLocks/>
          </p:cNvSpPr>
          <p:nvPr/>
        </p:nvSpPr>
        <p:spPr>
          <a:xfrm>
            <a:off x="2571750" y="7284636"/>
            <a:ext cx="993401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err="1"/>
              <a:t>Drgona</a:t>
            </a:r>
            <a:r>
              <a:rPr lang="en-US" sz="1600" dirty="0"/>
              <a:t> J., </a:t>
            </a:r>
            <a:r>
              <a:rPr lang="en-US" sz="1600" dirty="0" err="1"/>
              <a:t>Tuor</a:t>
            </a:r>
            <a:r>
              <a:rPr lang="en-US" sz="1600" dirty="0"/>
              <a:t> A., </a:t>
            </a:r>
            <a:r>
              <a:rPr lang="en-US" sz="1600" dirty="0" err="1"/>
              <a:t>Vrabie</a:t>
            </a:r>
            <a:r>
              <a:rPr lang="en-US" sz="1600" dirty="0"/>
              <a:t> D., Constrained Physics-Informed Deep Learning for Stable System Identification and Control of Linear Systems, Code release: https://github.com/pnnl/deps_arXiv2020</a:t>
            </a:r>
          </a:p>
        </p:txBody>
      </p:sp>
    </p:spTree>
    <p:extLst>
      <p:ext uri="{BB962C8B-B14F-4D97-AF65-F5344CB8AC3E}">
        <p14:creationId xmlns:p14="http://schemas.microsoft.com/office/powerpoint/2010/main" val="43344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dirty="0"/>
              <a:t>DPC for Building Control</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accepted for IFAC NMPC 2021</a:t>
            </a:r>
          </a:p>
        </p:txBody>
      </p:sp>
      <p:pic>
        <p:nvPicPr>
          <p:cNvPr id="11" name="Picture 10" descr="Diagram&#10;&#10;Description automatically generated">
            <a:extLst>
              <a:ext uri="{FF2B5EF4-FFF2-40B4-BE49-F238E27FC236}">
                <a16:creationId xmlns:a16="http://schemas.microsoft.com/office/drawing/2014/main" id="{FCB10E31-9B1B-458E-8799-DF94A71DA4CC}"/>
              </a:ext>
            </a:extLst>
          </p:cNvPr>
          <p:cNvPicPr>
            <a:picLocks noChangeAspect="1"/>
          </p:cNvPicPr>
          <p:nvPr/>
        </p:nvPicPr>
        <p:blipFill>
          <a:blip r:embed="rId2"/>
          <a:stretch>
            <a:fillRect/>
          </a:stretch>
        </p:blipFill>
        <p:spPr>
          <a:xfrm>
            <a:off x="2143644" y="1474657"/>
            <a:ext cx="11163300" cy="3716575"/>
          </a:xfrm>
          <a:prstGeom prst="rect">
            <a:avLst/>
          </a:prstGeom>
        </p:spPr>
      </p:pic>
      <p:pic>
        <p:nvPicPr>
          <p:cNvPr id="15" name="Picture 14" descr="Diagram, text&#10;&#10;Description automatically generated">
            <a:extLst>
              <a:ext uri="{FF2B5EF4-FFF2-40B4-BE49-F238E27FC236}">
                <a16:creationId xmlns:a16="http://schemas.microsoft.com/office/drawing/2014/main" id="{237EE677-4D87-4A52-ACD6-3BB6DD809961}"/>
              </a:ext>
            </a:extLst>
          </p:cNvPr>
          <p:cNvPicPr>
            <a:picLocks noChangeAspect="1"/>
          </p:cNvPicPr>
          <p:nvPr/>
        </p:nvPicPr>
        <p:blipFill>
          <a:blip r:embed="rId3"/>
          <a:stretch>
            <a:fillRect/>
          </a:stretch>
        </p:blipFill>
        <p:spPr>
          <a:xfrm>
            <a:off x="5741049" y="5392211"/>
            <a:ext cx="3154106" cy="882736"/>
          </a:xfrm>
          <a:prstGeom prst="rect">
            <a:avLst/>
          </a:prstGeom>
        </p:spPr>
      </p:pic>
      <p:pic>
        <p:nvPicPr>
          <p:cNvPr id="17" name="Picture 16" descr="Text&#10;&#10;Description automatically generated">
            <a:extLst>
              <a:ext uri="{FF2B5EF4-FFF2-40B4-BE49-F238E27FC236}">
                <a16:creationId xmlns:a16="http://schemas.microsoft.com/office/drawing/2014/main" id="{61550B4F-EBD9-4BF2-AC28-6EA0F17C1777}"/>
              </a:ext>
            </a:extLst>
          </p:cNvPr>
          <p:cNvPicPr>
            <a:picLocks noChangeAspect="1"/>
          </p:cNvPicPr>
          <p:nvPr/>
        </p:nvPicPr>
        <p:blipFill>
          <a:blip r:embed="rId4"/>
          <a:stretch>
            <a:fillRect/>
          </a:stretch>
        </p:blipFill>
        <p:spPr>
          <a:xfrm>
            <a:off x="5795790" y="6602449"/>
            <a:ext cx="3055030" cy="835398"/>
          </a:xfrm>
          <a:prstGeom prst="rect">
            <a:avLst/>
          </a:prstGeom>
        </p:spPr>
      </p:pic>
      <p:pic>
        <p:nvPicPr>
          <p:cNvPr id="19" name="Picture 18" descr="Text, letter&#10;&#10;Description automatically generated">
            <a:extLst>
              <a:ext uri="{FF2B5EF4-FFF2-40B4-BE49-F238E27FC236}">
                <a16:creationId xmlns:a16="http://schemas.microsoft.com/office/drawing/2014/main" id="{022D461E-B52E-40C2-9B88-0E3379E32F33}"/>
              </a:ext>
            </a:extLst>
          </p:cNvPr>
          <p:cNvPicPr>
            <a:picLocks noChangeAspect="1"/>
          </p:cNvPicPr>
          <p:nvPr/>
        </p:nvPicPr>
        <p:blipFill>
          <a:blip r:embed="rId5"/>
          <a:stretch>
            <a:fillRect/>
          </a:stretch>
        </p:blipFill>
        <p:spPr>
          <a:xfrm>
            <a:off x="8997697" y="5735783"/>
            <a:ext cx="5083860" cy="1522144"/>
          </a:xfrm>
          <a:prstGeom prst="rect">
            <a:avLst/>
          </a:prstGeom>
        </p:spPr>
      </p:pic>
      <p:sp>
        <p:nvSpPr>
          <p:cNvPr id="20" name="Rectangle 19">
            <a:extLst>
              <a:ext uri="{FF2B5EF4-FFF2-40B4-BE49-F238E27FC236}">
                <a16:creationId xmlns:a16="http://schemas.microsoft.com/office/drawing/2014/main" id="{C8784E7D-054A-4ECC-9048-B10940A00532}"/>
              </a:ext>
            </a:extLst>
          </p:cNvPr>
          <p:cNvSpPr/>
          <p:nvPr/>
        </p:nvSpPr>
        <p:spPr>
          <a:xfrm>
            <a:off x="4914825" y="5611638"/>
            <a:ext cx="813043" cy="369332"/>
          </a:xfrm>
          <a:prstGeom prst="rect">
            <a:avLst/>
          </a:prstGeom>
        </p:spPr>
        <p:txBody>
          <a:bodyPr wrap="none">
            <a:spAutoFit/>
          </a:bodyPr>
          <a:lstStyle/>
          <a:p>
            <a:r>
              <a:rPr lang="en-US" sz="1800" dirty="0">
                <a:solidFill>
                  <a:schemeClr val="accent2"/>
                </a:solidFill>
              </a:rPr>
              <a:t>model</a:t>
            </a:r>
          </a:p>
        </p:txBody>
      </p:sp>
      <p:sp>
        <p:nvSpPr>
          <p:cNvPr id="21" name="Rectangle 20">
            <a:extLst>
              <a:ext uri="{FF2B5EF4-FFF2-40B4-BE49-F238E27FC236}">
                <a16:creationId xmlns:a16="http://schemas.microsoft.com/office/drawing/2014/main" id="{FD8918DA-8C7A-4F27-B152-4A70672E6C44}"/>
              </a:ext>
            </a:extLst>
          </p:cNvPr>
          <p:cNvSpPr/>
          <p:nvPr/>
        </p:nvSpPr>
        <p:spPr>
          <a:xfrm>
            <a:off x="4914824" y="6709601"/>
            <a:ext cx="774571" cy="369332"/>
          </a:xfrm>
          <a:prstGeom prst="rect">
            <a:avLst/>
          </a:prstGeom>
        </p:spPr>
        <p:txBody>
          <a:bodyPr wrap="none">
            <a:spAutoFit/>
          </a:bodyPr>
          <a:lstStyle/>
          <a:p>
            <a:r>
              <a:rPr lang="en-US" sz="1800" dirty="0">
                <a:solidFill>
                  <a:schemeClr val="accent2"/>
                </a:solidFill>
              </a:rPr>
              <a:t>policy</a:t>
            </a:r>
          </a:p>
        </p:txBody>
      </p:sp>
      <p:sp>
        <p:nvSpPr>
          <p:cNvPr id="22" name="Rectangle 21">
            <a:extLst>
              <a:ext uri="{FF2B5EF4-FFF2-40B4-BE49-F238E27FC236}">
                <a16:creationId xmlns:a16="http://schemas.microsoft.com/office/drawing/2014/main" id="{3E03B896-7E6B-4A99-A2A4-E4305FBA0CBB}"/>
              </a:ext>
            </a:extLst>
          </p:cNvPr>
          <p:cNvSpPr/>
          <p:nvPr/>
        </p:nvSpPr>
        <p:spPr>
          <a:xfrm>
            <a:off x="9423089" y="5353145"/>
            <a:ext cx="3121367" cy="369332"/>
          </a:xfrm>
          <a:prstGeom prst="rect">
            <a:avLst/>
          </a:prstGeom>
        </p:spPr>
        <p:txBody>
          <a:bodyPr wrap="none">
            <a:spAutoFit/>
          </a:bodyPr>
          <a:lstStyle/>
          <a:p>
            <a:r>
              <a:rPr lang="en-US" sz="1800" dirty="0">
                <a:solidFill>
                  <a:schemeClr val="accent2"/>
                </a:solidFill>
              </a:rPr>
              <a:t>Economic MPC loss function</a:t>
            </a:r>
          </a:p>
        </p:txBody>
      </p:sp>
      <p:pic>
        <p:nvPicPr>
          <p:cNvPr id="1026" name="Picture 2" descr="Fig. 2">
            <a:extLst>
              <a:ext uri="{FF2B5EF4-FFF2-40B4-BE49-F238E27FC236}">
                <a16:creationId xmlns:a16="http://schemas.microsoft.com/office/drawing/2014/main" id="{A502577D-3B8D-4378-B0BC-A676F5E882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6047" y="5392211"/>
            <a:ext cx="26860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697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25</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dirty="0"/>
              <a:t>Closed-loop Performance of DPC on Learned Model without Plant-Model Mismatch </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accepted for IFAC NMPC 2021</a:t>
            </a:r>
          </a:p>
        </p:txBody>
      </p:sp>
      <p:pic>
        <p:nvPicPr>
          <p:cNvPr id="7" name="Picture 6" descr="A picture containing diagram&#10;&#10;Description automatically generated">
            <a:extLst>
              <a:ext uri="{FF2B5EF4-FFF2-40B4-BE49-F238E27FC236}">
                <a16:creationId xmlns:a16="http://schemas.microsoft.com/office/drawing/2014/main" id="{3BD826BF-A524-4909-ABC6-7C192077B433}"/>
              </a:ext>
            </a:extLst>
          </p:cNvPr>
          <p:cNvPicPr>
            <a:picLocks noChangeAspect="1"/>
          </p:cNvPicPr>
          <p:nvPr/>
        </p:nvPicPr>
        <p:blipFill>
          <a:blip r:embed="rId2"/>
          <a:stretch>
            <a:fillRect/>
          </a:stretch>
        </p:blipFill>
        <p:spPr>
          <a:xfrm>
            <a:off x="1862039" y="1615544"/>
            <a:ext cx="11704343" cy="5852172"/>
          </a:xfrm>
          <a:prstGeom prst="rect">
            <a:avLst/>
          </a:prstGeom>
        </p:spPr>
      </p:pic>
    </p:spTree>
    <p:extLst>
      <p:ext uri="{BB962C8B-B14F-4D97-AF65-F5344CB8AC3E}">
        <p14:creationId xmlns:p14="http://schemas.microsoft.com/office/powerpoint/2010/main" val="2618889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26</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dirty="0"/>
              <a:t>Closed-loop Performance of DPC on Emulator Model with Plant-Model Mismatch </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accepted for IFAC NMPC 2021</a:t>
            </a:r>
          </a:p>
        </p:txBody>
      </p:sp>
      <p:pic>
        <p:nvPicPr>
          <p:cNvPr id="7" name="Picture 6" descr="A picture containing diagram&#10;&#10;Description automatically generated">
            <a:extLst>
              <a:ext uri="{FF2B5EF4-FFF2-40B4-BE49-F238E27FC236}">
                <a16:creationId xmlns:a16="http://schemas.microsoft.com/office/drawing/2014/main" id="{3BD826BF-A524-4909-ABC6-7C192077B433}"/>
              </a:ext>
            </a:extLst>
          </p:cNvPr>
          <p:cNvPicPr>
            <a:picLocks noChangeAspect="1"/>
          </p:cNvPicPr>
          <p:nvPr/>
        </p:nvPicPr>
        <p:blipFill>
          <a:blip r:embed="rId2"/>
          <a:stretch>
            <a:fillRect/>
          </a:stretch>
        </p:blipFill>
        <p:spPr>
          <a:xfrm>
            <a:off x="1862039" y="1615544"/>
            <a:ext cx="11704343" cy="585217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683A167-EADF-460E-B9A9-7FE73E22469D}"/>
              </a:ext>
            </a:extLst>
          </p:cNvPr>
          <p:cNvPicPr>
            <a:picLocks noChangeAspect="1"/>
          </p:cNvPicPr>
          <p:nvPr/>
        </p:nvPicPr>
        <p:blipFill>
          <a:blip r:embed="rId3"/>
          <a:stretch>
            <a:fillRect/>
          </a:stretch>
        </p:blipFill>
        <p:spPr>
          <a:xfrm>
            <a:off x="1865243" y="1596669"/>
            <a:ext cx="11704343" cy="5852172"/>
          </a:xfrm>
          <a:prstGeom prst="rect">
            <a:avLst/>
          </a:prstGeom>
        </p:spPr>
      </p:pic>
    </p:spTree>
    <p:extLst>
      <p:ext uri="{BB962C8B-B14F-4D97-AF65-F5344CB8AC3E}">
        <p14:creationId xmlns:p14="http://schemas.microsoft.com/office/powerpoint/2010/main" val="392559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27</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986535"/>
          </a:xfrm>
        </p:spPr>
        <p:txBody>
          <a:bodyPr/>
          <a:lstStyle/>
          <a:p>
            <a:r>
              <a:rPr lang="en-US" sz="3200" dirty="0"/>
              <a:t>Embedded Implementation of DPC</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2">
            <a:extLst>
              <a:ext uri="{FF2B5EF4-FFF2-40B4-BE49-F238E27FC236}">
                <a16:creationId xmlns:a16="http://schemas.microsoft.com/office/drawing/2014/main" id="{A4D1AA25-442F-48B5-B610-C74BAB321F03}"/>
              </a:ext>
            </a:extLst>
          </p:cNvPr>
          <p:cNvSpPr txBox="1">
            <a:spLocks/>
          </p:cNvSpPr>
          <p:nvPr/>
        </p:nvSpPr>
        <p:spPr>
          <a:xfrm>
            <a:off x="1826756" y="6228206"/>
            <a:ext cx="4940076" cy="38964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dirty="0"/>
              <a:t>Flexy-Air system sketch with Raspberry-Pi controller </a:t>
            </a:r>
          </a:p>
        </p:txBody>
      </p:sp>
      <p:pic>
        <p:nvPicPr>
          <p:cNvPr id="7" name="Picture 6">
            <a:extLst>
              <a:ext uri="{FF2B5EF4-FFF2-40B4-BE49-F238E27FC236}">
                <a16:creationId xmlns:a16="http://schemas.microsoft.com/office/drawing/2014/main" id="{9B26C9DD-AD32-4419-80D6-EB9436EC799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41494" y="1933776"/>
            <a:ext cx="3086637" cy="4074098"/>
          </a:xfrm>
          <a:prstGeom prst="rect">
            <a:avLst/>
          </a:prstGeom>
        </p:spPr>
      </p:pic>
      <p:pic>
        <p:nvPicPr>
          <p:cNvPr id="8" name="Picture 7">
            <a:extLst>
              <a:ext uri="{FF2B5EF4-FFF2-40B4-BE49-F238E27FC236}">
                <a16:creationId xmlns:a16="http://schemas.microsoft.com/office/drawing/2014/main" id="{E4F3C9E1-E3C3-4C32-BC16-855756B5FB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81943" y="1846343"/>
            <a:ext cx="5906220" cy="4116865"/>
          </a:xfrm>
          <a:prstGeom prst="rect">
            <a:avLst/>
          </a:prstGeom>
        </p:spPr>
      </p:pic>
      <p:sp>
        <p:nvSpPr>
          <p:cNvPr id="9" name="Content Placeholder 2">
            <a:extLst>
              <a:ext uri="{FF2B5EF4-FFF2-40B4-BE49-F238E27FC236}">
                <a16:creationId xmlns:a16="http://schemas.microsoft.com/office/drawing/2014/main" id="{4C954B51-E337-419F-A04D-8297EA604D93}"/>
              </a:ext>
            </a:extLst>
          </p:cNvPr>
          <p:cNvSpPr txBox="1">
            <a:spLocks/>
          </p:cNvSpPr>
          <p:nvPr/>
        </p:nvSpPr>
        <p:spPr>
          <a:xfrm>
            <a:off x="7648417" y="6156646"/>
            <a:ext cx="6524783" cy="102687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10000"/>
              </a:lnSpc>
            </a:pPr>
            <a:r>
              <a:rPr lang="en-US" sz="1600" dirty="0"/>
              <a:t>Performance comparison: reference (red dashed), position controlled with PI controller (green), explicit model predictive control (purple), constrained differentiable predictive control (blue) and constraints (black-dashed). Bottom figures show the fan speed controls</a:t>
            </a:r>
          </a:p>
          <a:p>
            <a:pPr>
              <a:lnSpc>
                <a:spcPct val="110000"/>
              </a:lnSpc>
            </a:pPr>
            <a:r>
              <a:rPr lang="en-US" sz="1600" dirty="0"/>
              <a:t> </a:t>
            </a:r>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Karol </a:t>
            </a:r>
            <a:r>
              <a:rPr lang="en-US" sz="1600" dirty="0" err="1"/>
              <a:t>Kis</a:t>
            </a:r>
            <a:r>
              <a:rPr lang="en-US" sz="1600" dirty="0"/>
              <a:t>, Aaron Tuor, Draguna Vrabie, Martin Klauco, Differentiable Predictive Control: An MPC Alternative for Unknown Nonlinear Systems using Constrained Deep Learning; arXiv:2011.03699, under review </a:t>
            </a:r>
          </a:p>
        </p:txBody>
      </p:sp>
    </p:spTree>
    <p:extLst>
      <p:ext uri="{BB962C8B-B14F-4D97-AF65-F5344CB8AC3E}">
        <p14:creationId xmlns:p14="http://schemas.microsoft.com/office/powerpoint/2010/main" val="116542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F0184-6CE4-B64D-89E7-D998ED0C0C88}"/>
              </a:ext>
            </a:extLst>
          </p:cNvPr>
          <p:cNvSpPr>
            <a:spLocks noGrp="1"/>
          </p:cNvSpPr>
          <p:nvPr>
            <p:ph type="sldNum" sz="quarter" idx="12"/>
          </p:nvPr>
        </p:nvSpPr>
        <p:spPr/>
        <p:txBody>
          <a:bodyPr/>
          <a:lstStyle/>
          <a:p>
            <a:fld id="{FE7A4BB3-E848-5A44-82DF-322201952CD8}" type="slidenum">
              <a:rPr lang="en-US" smtClean="0"/>
              <a:pPr/>
              <a:t>28</a:t>
            </a:fld>
            <a:endParaRPr lang="en-US" dirty="0"/>
          </a:p>
        </p:txBody>
      </p:sp>
      <p:sp>
        <p:nvSpPr>
          <p:cNvPr id="3" name="Title 2">
            <a:extLst>
              <a:ext uri="{FF2B5EF4-FFF2-40B4-BE49-F238E27FC236}">
                <a16:creationId xmlns:a16="http://schemas.microsoft.com/office/drawing/2014/main" id="{197A2C1E-732E-2642-828B-325A79D6560F}"/>
              </a:ext>
            </a:extLst>
          </p:cNvPr>
          <p:cNvSpPr>
            <a:spLocks noGrp="1"/>
          </p:cNvSpPr>
          <p:nvPr>
            <p:ph type="title"/>
          </p:nvPr>
        </p:nvSpPr>
        <p:spPr>
          <a:xfrm>
            <a:off x="3200400" y="270934"/>
            <a:ext cx="10972800" cy="1169940"/>
          </a:xfrm>
        </p:spPr>
        <p:txBody>
          <a:bodyPr/>
          <a:lstStyle/>
          <a:p>
            <a:r>
              <a:rPr lang="en-US" dirty="0">
                <a:solidFill>
                  <a:srgbClr val="D57500"/>
                </a:solidFill>
                <a:latin typeface="Arial"/>
                <a:cs typeface="Arial"/>
              </a:rPr>
              <a:t>Stability Analysis of Deep Neural Networks</a:t>
            </a:r>
            <a:endParaRPr lang="en-US" dirty="0"/>
          </a:p>
        </p:txBody>
      </p:sp>
      <p:sp>
        <p:nvSpPr>
          <p:cNvPr id="4" name="Content Placeholder 3">
            <a:extLst>
              <a:ext uri="{FF2B5EF4-FFF2-40B4-BE49-F238E27FC236}">
                <a16:creationId xmlns:a16="http://schemas.microsoft.com/office/drawing/2014/main" id="{179DC475-5F84-0745-9559-0BA6329C7E88}"/>
              </a:ext>
            </a:extLst>
          </p:cNvPr>
          <p:cNvSpPr>
            <a:spLocks noGrp="1"/>
          </p:cNvSpPr>
          <p:nvPr>
            <p:ph sz="quarter" idx="20"/>
          </p:nvPr>
        </p:nvSpPr>
        <p:spPr/>
        <p:txBody>
          <a:bodyPr/>
          <a:lstStyle/>
          <a:p>
            <a:r>
              <a:rPr lang="en-US" b="1" dirty="0">
                <a:ea typeface="+mn-lt"/>
                <a:cs typeface="+mn-lt"/>
              </a:rPr>
              <a:t>Motivation</a:t>
            </a:r>
            <a:endParaRPr lang="en-US" dirty="0">
              <a:cs typeface="Calibri"/>
            </a:endParaRPr>
          </a:p>
          <a:p>
            <a:pPr lvl="1"/>
            <a:r>
              <a:rPr lang="en-US" dirty="0">
                <a:cs typeface="Calibri"/>
              </a:rPr>
              <a:t>Safety-critical and high-performance systems call for formal verification methods to ensure safe operation.</a:t>
            </a:r>
            <a:endParaRPr lang="en-US" dirty="0">
              <a:ea typeface="+mn-lt"/>
              <a:cs typeface="+mn-lt"/>
            </a:endParaRPr>
          </a:p>
          <a:p>
            <a:pPr lvl="1"/>
            <a:r>
              <a:rPr lang="en-US" dirty="0">
                <a:cs typeface="Calibri"/>
              </a:rPr>
              <a:t>Lack of guarantees on global and local behavior of DNNs still remain limiting factors.</a:t>
            </a:r>
            <a:endParaRPr lang="en-US" dirty="0">
              <a:ea typeface="+mn-lt"/>
              <a:cs typeface="+mn-lt"/>
            </a:endParaRPr>
          </a:p>
          <a:p>
            <a:pPr lvl="1"/>
            <a:r>
              <a:rPr lang="en-US" dirty="0">
                <a:ea typeface="+mn-lt"/>
                <a:cs typeface="+mn-lt"/>
              </a:rPr>
              <a:t>Properties like stability and robustness are crucial for reliable system identification and control.</a:t>
            </a:r>
            <a:endParaRPr lang="en-US" dirty="0"/>
          </a:p>
          <a:p>
            <a:endParaRPr lang="en-US" b="1" dirty="0">
              <a:cs typeface="Calibri"/>
            </a:endParaRPr>
          </a:p>
          <a:p>
            <a:r>
              <a:rPr lang="en-US" b="1" dirty="0">
                <a:cs typeface="Calibri"/>
              </a:rPr>
              <a:t>Goal</a:t>
            </a:r>
            <a:endParaRPr lang="en-US" dirty="0">
              <a:cs typeface="Calibri"/>
            </a:endParaRPr>
          </a:p>
          <a:p>
            <a:pPr lvl="1"/>
            <a:r>
              <a:rPr lang="en-US" dirty="0">
                <a:cs typeface="Calibri"/>
              </a:rPr>
              <a:t>Apply system- and control-theoretic analysis methods on DNNs.</a:t>
            </a:r>
          </a:p>
          <a:p>
            <a:pPr lvl="1"/>
            <a:r>
              <a:rPr lang="en-US" dirty="0">
                <a:cs typeface="Calibri"/>
              </a:rPr>
              <a:t>Provide stability guarantees, identify regions of attraction and achieve desired dynamical behavior with DNNs.</a:t>
            </a:r>
          </a:p>
          <a:p>
            <a:endParaRPr lang="en-US" dirty="0"/>
          </a:p>
        </p:txBody>
      </p:sp>
      <p:sp>
        <p:nvSpPr>
          <p:cNvPr id="5" name="Content Placeholder 2">
            <a:extLst>
              <a:ext uri="{FF2B5EF4-FFF2-40B4-BE49-F238E27FC236}">
                <a16:creationId xmlns:a16="http://schemas.microsoft.com/office/drawing/2014/main" id="{FDDE626D-1FF3-DD4E-A08B-506886BEAA55}"/>
              </a:ext>
            </a:extLst>
          </p:cNvPr>
          <p:cNvSpPr txBox="1">
            <a:spLocks/>
          </p:cNvSpPr>
          <p:nvPr/>
        </p:nvSpPr>
        <p:spPr>
          <a:xfrm>
            <a:off x="1579201" y="751498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cs typeface="Calibri"/>
              </a:rPr>
              <a:t>Jan </a:t>
            </a:r>
            <a:r>
              <a:rPr lang="en-US" sz="1400" dirty="0" err="1">
                <a:cs typeface="Calibri"/>
              </a:rPr>
              <a:t>Drgona</a:t>
            </a:r>
            <a:r>
              <a:rPr lang="en-US" sz="1400" dirty="0">
                <a:cs typeface="Calibri"/>
              </a:rPr>
              <a:t>, Aaron </a:t>
            </a:r>
            <a:r>
              <a:rPr lang="en-US" sz="1400" dirty="0" err="1">
                <a:cs typeface="Calibri"/>
              </a:rPr>
              <a:t>Tuor</a:t>
            </a:r>
            <a:r>
              <a:rPr lang="en-US" sz="1400" dirty="0">
                <a:cs typeface="Calibri"/>
              </a:rPr>
              <a:t>, Soumya </a:t>
            </a:r>
            <a:r>
              <a:rPr lang="en-US" sz="1400" dirty="0" err="1">
                <a:cs typeface="Calibri"/>
              </a:rPr>
              <a:t>Vasisht</a:t>
            </a:r>
            <a:r>
              <a:rPr lang="en-US" sz="1400" dirty="0">
                <a:cs typeface="Calibri"/>
              </a:rPr>
              <a:t>, </a:t>
            </a:r>
            <a:r>
              <a:rPr lang="en-US" sz="1400" dirty="0">
                <a:ea typeface="+mn-lt"/>
                <a:cs typeface="+mn-lt"/>
              </a:rPr>
              <a:t>Elliott </a:t>
            </a:r>
            <a:r>
              <a:rPr lang="en-US" sz="1400" dirty="0" err="1">
                <a:ea typeface="+mn-lt"/>
                <a:cs typeface="+mn-lt"/>
              </a:rPr>
              <a:t>Skomski</a:t>
            </a:r>
            <a:r>
              <a:rPr lang="en-US" sz="1400" dirty="0">
                <a:ea typeface="+mn-lt"/>
                <a:cs typeface="+mn-lt"/>
              </a:rPr>
              <a:t>, </a:t>
            </a:r>
            <a:r>
              <a:rPr lang="en-US" sz="1400" dirty="0" err="1">
                <a:ea typeface="+mn-lt"/>
                <a:cs typeface="+mn-lt"/>
              </a:rPr>
              <a:t>Draguna</a:t>
            </a:r>
            <a:r>
              <a:rPr lang="en-US" sz="1400" dirty="0">
                <a:cs typeface="Calibri"/>
              </a:rPr>
              <a:t> </a:t>
            </a:r>
            <a:r>
              <a:rPr lang="en-US" sz="1400" dirty="0" err="1">
                <a:cs typeface="Calibri"/>
              </a:rPr>
              <a:t>Vrabie</a:t>
            </a:r>
            <a:r>
              <a:rPr lang="en-US" sz="1400" dirty="0">
                <a:cs typeface="Calibri"/>
              </a:rPr>
              <a:t>, </a:t>
            </a:r>
            <a:r>
              <a:rPr lang="en-US" sz="1400" dirty="0">
                <a:ea typeface="+mn-lt"/>
                <a:cs typeface="+mn-lt"/>
              </a:rPr>
              <a:t>Spectral Analysis and Stability of Deep Neural Dynamics, arXiv:2011.13492</a:t>
            </a:r>
            <a:endParaRPr lang="en-US" sz="1400" dirty="0">
              <a:cs typeface="Calibri"/>
            </a:endParaRPr>
          </a:p>
        </p:txBody>
      </p:sp>
    </p:spTree>
    <p:extLst>
      <p:ext uri="{BB962C8B-B14F-4D97-AF65-F5344CB8AC3E}">
        <p14:creationId xmlns:p14="http://schemas.microsoft.com/office/powerpoint/2010/main" val="1222203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3200400" y="191419"/>
            <a:ext cx="10972800" cy="1310979"/>
          </a:xfrm>
        </p:spPr>
        <p:txBody>
          <a:bodyPr vert="horz" lIns="0" tIns="54864" rIns="109728" bIns="54864" rtlCol="0" anchor="b">
            <a:normAutofit/>
          </a:bodyPr>
          <a:lstStyle/>
          <a:p>
            <a:r>
              <a:rPr lang="en-US" sz="3600" b="1" dirty="0">
                <a:solidFill>
                  <a:srgbClr val="D57500"/>
                </a:solidFill>
                <a:latin typeface="Arial"/>
                <a:ea typeface="+mn-ea"/>
                <a:cs typeface="Arial"/>
              </a:rPr>
              <a:t>Deep Neural Networks as </a:t>
            </a:r>
            <a:br>
              <a:rPr lang="en-US" sz="3600" b="1" dirty="0">
                <a:solidFill>
                  <a:srgbClr val="D57500"/>
                </a:solidFill>
                <a:latin typeface="Arial"/>
                <a:ea typeface="+mn-ea"/>
                <a:cs typeface="Arial"/>
              </a:rPr>
            </a:br>
            <a:r>
              <a:rPr lang="en-US" sz="3600" b="1" dirty="0">
                <a:solidFill>
                  <a:srgbClr val="D57500"/>
                </a:solidFill>
                <a:latin typeface="Arial"/>
                <a:ea typeface="+mn-ea"/>
                <a:cs typeface="Arial"/>
              </a:rPr>
              <a:t>Parameter Varying Affine Maps</a:t>
            </a:r>
          </a:p>
        </p:txBody>
      </p:sp>
      <p:sp>
        <p:nvSpPr>
          <p:cNvPr id="3" name="Content Placeholder 2">
            <a:extLst>
              <a:ext uri="{FF2B5EF4-FFF2-40B4-BE49-F238E27FC236}">
                <a16:creationId xmlns:a16="http://schemas.microsoft.com/office/drawing/2014/main" id="{08F7E507-4A5A-4BA1-A2F7-084320CF566A}"/>
              </a:ext>
            </a:extLst>
          </p:cNvPr>
          <p:cNvSpPr>
            <a:spLocks noGrp="1"/>
          </p:cNvSpPr>
          <p:nvPr>
            <p:ph sz="quarter" idx="20"/>
          </p:nvPr>
        </p:nvSpPr>
        <p:spPr>
          <a:xfrm>
            <a:off x="1093808" y="3038892"/>
            <a:ext cx="12801600" cy="5486401"/>
          </a:xfrm>
        </p:spPr>
        <p:txBody>
          <a:bodyPr vert="horz" lIns="109728" tIns="54864" rIns="109728" bIns="54864" rtlCol="0" anchor="t">
            <a:normAutofit/>
          </a:bodyPr>
          <a:lstStyle/>
          <a:p>
            <a:endParaRPr lang="en-US" sz="2600" dirty="0">
              <a:ea typeface="+mn-lt"/>
              <a:cs typeface="+mn-lt"/>
            </a:endParaRPr>
          </a:p>
          <a:p>
            <a:r>
              <a:rPr lang="en-US" sz="2600" dirty="0">
                <a:cs typeface="Calibri"/>
              </a:rPr>
              <a:t>At every point    , the neural network,          without bias may be represented as</a:t>
            </a:r>
          </a:p>
          <a:p>
            <a:endParaRPr lang="en-US" sz="2600" dirty="0">
              <a:cs typeface="Calibri"/>
            </a:endParaRPr>
          </a:p>
          <a:p>
            <a:pPr marL="0" indent="0">
              <a:buNone/>
            </a:pPr>
            <a:r>
              <a:rPr lang="en-US" sz="2600" dirty="0">
                <a:cs typeface="Calibri"/>
              </a:rPr>
              <a:t>where                         represent the weight parameterizations at layer    , and         is a diagonal matrix that represents the element-wise application of the nonlinear activation function </a:t>
            </a:r>
            <a:r>
              <a:rPr lang="en-US" sz="2600" dirty="0">
                <a:ea typeface="+mn-lt"/>
                <a:cs typeface="+mn-lt"/>
              </a:rPr>
              <a:t>at layer    .</a:t>
            </a:r>
          </a:p>
          <a:p>
            <a:pPr marL="0" indent="0">
              <a:buNone/>
            </a:pPr>
            <a:endParaRPr lang="en-US" sz="2600" dirty="0">
              <a:ea typeface="+mn-lt"/>
              <a:cs typeface="+mn-lt"/>
            </a:endParaRPr>
          </a:p>
        </p:txBody>
      </p:sp>
      <p:sp>
        <p:nvSpPr>
          <p:cNvPr id="5" name="Content Placeholder 2">
            <a:extLst>
              <a:ext uri="{FF2B5EF4-FFF2-40B4-BE49-F238E27FC236}">
                <a16:creationId xmlns:a16="http://schemas.microsoft.com/office/drawing/2014/main" id="{B9EDD568-6845-41D1-BD13-FE115DE15F40}"/>
              </a:ext>
            </a:extLst>
          </p:cNvPr>
          <p:cNvSpPr txBox="1">
            <a:spLocks/>
          </p:cNvSpPr>
          <p:nvPr/>
        </p:nvSpPr>
        <p:spPr>
          <a:xfrm>
            <a:off x="1005839" y="7788357"/>
            <a:ext cx="13584050" cy="332399"/>
          </a:xfrm>
          <a:prstGeom prst="rect">
            <a:avLst/>
          </a:prstGeom>
        </p:spPr>
        <p:txBody>
          <a:bodyPr wrap="square" lIns="109728" tIns="54864" rIns="109728" bIns="54864"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latin typeface="Calibri"/>
                <a:cs typeface="Calibri"/>
              </a:rPr>
              <a:t>Jan Drgona, Aaron Tuor, Soumya Vasisht, </a:t>
            </a:r>
            <a:r>
              <a:rPr lang="en-US" sz="1600" dirty="0">
                <a:ea typeface="+mn-lt"/>
                <a:cs typeface="+mn-lt"/>
              </a:rPr>
              <a:t>Elliott Skomski, </a:t>
            </a:r>
            <a:r>
              <a:rPr lang="en-US" sz="1600" dirty="0">
                <a:latin typeface="Calibri"/>
                <a:ea typeface="+mn-lt"/>
                <a:cs typeface="+mn-lt"/>
              </a:rPr>
              <a:t>Draguna</a:t>
            </a:r>
            <a:r>
              <a:rPr lang="en-US" sz="1600" dirty="0">
                <a:latin typeface="Calibri"/>
                <a:cs typeface="Calibri"/>
              </a:rPr>
              <a:t> Vrabie, </a:t>
            </a:r>
            <a:r>
              <a:rPr lang="en-US" sz="1600" dirty="0">
                <a:ea typeface="+mn-lt"/>
                <a:cs typeface="+mn-lt"/>
              </a:rPr>
              <a:t>Spectral Analysis and Stability of Deep Neural Dynamics, arXiv:2011.13492</a:t>
            </a:r>
            <a:endParaRPr lang="en-US" sz="1600" dirty="0">
              <a:latin typeface="Calibri"/>
              <a:cs typeface="Calibri"/>
            </a:endParaRPr>
          </a:p>
        </p:txBody>
      </p:sp>
      <p:pic>
        <p:nvPicPr>
          <p:cNvPr id="8" name="Picture 8">
            <a:extLst>
              <a:ext uri="{FF2B5EF4-FFF2-40B4-BE49-F238E27FC236}">
                <a16:creationId xmlns:a16="http://schemas.microsoft.com/office/drawing/2014/main" id="{A590ABED-EDBC-4B5B-A8DD-A27BCC4431C8}"/>
              </a:ext>
            </a:extLst>
          </p:cNvPr>
          <p:cNvPicPr>
            <a:picLocks noChangeAspect="1"/>
          </p:cNvPicPr>
          <p:nvPr/>
        </p:nvPicPr>
        <p:blipFill>
          <a:blip r:embed="rId3"/>
          <a:stretch>
            <a:fillRect/>
          </a:stretch>
        </p:blipFill>
        <p:spPr>
          <a:xfrm>
            <a:off x="3920869" y="4197966"/>
            <a:ext cx="5453490" cy="291775"/>
          </a:xfrm>
          <a:prstGeom prst="rect">
            <a:avLst/>
          </a:prstGeom>
        </p:spPr>
      </p:pic>
      <p:pic>
        <p:nvPicPr>
          <p:cNvPr id="9" name="Picture 9">
            <a:extLst>
              <a:ext uri="{FF2B5EF4-FFF2-40B4-BE49-F238E27FC236}">
                <a16:creationId xmlns:a16="http://schemas.microsoft.com/office/drawing/2014/main" id="{3F0B4DCD-0AE6-4D20-9019-156CA252D4BD}"/>
              </a:ext>
            </a:extLst>
          </p:cNvPr>
          <p:cNvPicPr>
            <a:picLocks noChangeAspect="1"/>
          </p:cNvPicPr>
          <p:nvPr/>
        </p:nvPicPr>
        <p:blipFill>
          <a:blip r:embed="rId4"/>
          <a:stretch>
            <a:fillRect/>
          </a:stretch>
        </p:blipFill>
        <p:spPr>
          <a:xfrm>
            <a:off x="3573155" y="3696050"/>
            <a:ext cx="241663" cy="187654"/>
          </a:xfrm>
          <a:prstGeom prst="rect">
            <a:avLst/>
          </a:prstGeom>
        </p:spPr>
      </p:pic>
      <p:pic>
        <p:nvPicPr>
          <p:cNvPr id="10" name="Picture 10">
            <a:extLst>
              <a:ext uri="{FF2B5EF4-FFF2-40B4-BE49-F238E27FC236}">
                <a16:creationId xmlns:a16="http://schemas.microsoft.com/office/drawing/2014/main" id="{4B0712E7-F0C4-4347-A3D2-386772122475}"/>
              </a:ext>
            </a:extLst>
          </p:cNvPr>
          <p:cNvPicPr>
            <a:picLocks noChangeAspect="1"/>
          </p:cNvPicPr>
          <p:nvPr/>
        </p:nvPicPr>
        <p:blipFill>
          <a:blip r:embed="rId5"/>
          <a:stretch>
            <a:fillRect/>
          </a:stretch>
        </p:blipFill>
        <p:spPr>
          <a:xfrm>
            <a:off x="7001941" y="3598080"/>
            <a:ext cx="706903" cy="353454"/>
          </a:xfrm>
          <a:prstGeom prst="rect">
            <a:avLst/>
          </a:prstGeom>
        </p:spPr>
      </p:pic>
      <p:pic>
        <p:nvPicPr>
          <p:cNvPr id="11" name="Picture 11">
            <a:extLst>
              <a:ext uri="{FF2B5EF4-FFF2-40B4-BE49-F238E27FC236}">
                <a16:creationId xmlns:a16="http://schemas.microsoft.com/office/drawing/2014/main" id="{ED4F133A-02DB-4D93-853F-B79AC6B2B8C9}"/>
              </a:ext>
            </a:extLst>
          </p:cNvPr>
          <p:cNvPicPr>
            <a:picLocks noChangeAspect="1"/>
          </p:cNvPicPr>
          <p:nvPr/>
        </p:nvPicPr>
        <p:blipFill>
          <a:blip r:embed="rId6"/>
          <a:stretch>
            <a:fillRect/>
          </a:stretch>
        </p:blipFill>
        <p:spPr>
          <a:xfrm>
            <a:off x="2282983" y="4641435"/>
            <a:ext cx="1834834" cy="283320"/>
          </a:xfrm>
          <a:prstGeom prst="rect">
            <a:avLst/>
          </a:prstGeom>
        </p:spPr>
      </p:pic>
      <p:pic>
        <p:nvPicPr>
          <p:cNvPr id="12" name="Picture 12">
            <a:extLst>
              <a:ext uri="{FF2B5EF4-FFF2-40B4-BE49-F238E27FC236}">
                <a16:creationId xmlns:a16="http://schemas.microsoft.com/office/drawing/2014/main" id="{6B2D70D5-8745-4860-B534-B002764D1344}"/>
              </a:ext>
            </a:extLst>
          </p:cNvPr>
          <p:cNvPicPr>
            <a:picLocks noChangeAspect="1"/>
          </p:cNvPicPr>
          <p:nvPr/>
        </p:nvPicPr>
        <p:blipFill>
          <a:blip r:embed="rId7"/>
          <a:stretch>
            <a:fillRect/>
          </a:stretch>
        </p:blipFill>
        <p:spPr>
          <a:xfrm>
            <a:off x="11387709" y="4670372"/>
            <a:ext cx="211518" cy="251963"/>
          </a:xfrm>
          <a:prstGeom prst="rect">
            <a:avLst/>
          </a:prstGeom>
        </p:spPr>
      </p:pic>
      <p:pic>
        <p:nvPicPr>
          <p:cNvPr id="13" name="Picture 13">
            <a:extLst>
              <a:ext uri="{FF2B5EF4-FFF2-40B4-BE49-F238E27FC236}">
                <a16:creationId xmlns:a16="http://schemas.microsoft.com/office/drawing/2014/main" id="{C01BF6CC-ADC2-45CE-8D44-5C5BCD8AADC2}"/>
              </a:ext>
            </a:extLst>
          </p:cNvPr>
          <p:cNvPicPr>
            <a:picLocks noChangeAspect="1"/>
          </p:cNvPicPr>
          <p:nvPr/>
        </p:nvPicPr>
        <p:blipFill>
          <a:blip r:embed="rId8"/>
          <a:stretch>
            <a:fillRect/>
          </a:stretch>
        </p:blipFill>
        <p:spPr>
          <a:xfrm>
            <a:off x="12527877" y="4641435"/>
            <a:ext cx="602401" cy="347927"/>
          </a:xfrm>
          <a:prstGeom prst="rect">
            <a:avLst/>
          </a:prstGeom>
        </p:spPr>
      </p:pic>
      <p:pic>
        <p:nvPicPr>
          <p:cNvPr id="15" name="Picture 12">
            <a:extLst>
              <a:ext uri="{FF2B5EF4-FFF2-40B4-BE49-F238E27FC236}">
                <a16:creationId xmlns:a16="http://schemas.microsoft.com/office/drawing/2014/main" id="{01844471-22C0-40BC-9811-903F671336B4}"/>
              </a:ext>
            </a:extLst>
          </p:cNvPr>
          <p:cNvPicPr>
            <a:picLocks noChangeAspect="1"/>
          </p:cNvPicPr>
          <p:nvPr/>
        </p:nvPicPr>
        <p:blipFill>
          <a:blip r:embed="rId7"/>
          <a:stretch>
            <a:fillRect/>
          </a:stretch>
        </p:blipFill>
        <p:spPr>
          <a:xfrm>
            <a:off x="5134137" y="5359040"/>
            <a:ext cx="211518" cy="251963"/>
          </a:xfrm>
          <a:prstGeom prst="rect">
            <a:avLst/>
          </a:prstGeom>
        </p:spPr>
      </p:pic>
      <p:pic>
        <p:nvPicPr>
          <p:cNvPr id="16" name="Picture 16">
            <a:extLst>
              <a:ext uri="{FF2B5EF4-FFF2-40B4-BE49-F238E27FC236}">
                <a16:creationId xmlns:a16="http://schemas.microsoft.com/office/drawing/2014/main" id="{324BBD06-45D0-4A1D-8383-D18A015ED506}"/>
              </a:ext>
            </a:extLst>
          </p:cNvPr>
          <p:cNvPicPr>
            <a:picLocks noChangeAspect="1"/>
          </p:cNvPicPr>
          <p:nvPr/>
        </p:nvPicPr>
        <p:blipFill>
          <a:blip r:embed="rId9"/>
          <a:stretch>
            <a:fillRect/>
          </a:stretch>
        </p:blipFill>
        <p:spPr>
          <a:xfrm>
            <a:off x="3385320" y="6054721"/>
            <a:ext cx="7628129" cy="1373830"/>
          </a:xfrm>
          <a:prstGeom prst="rect">
            <a:avLst/>
          </a:prstGeom>
        </p:spPr>
      </p:pic>
      <p:pic>
        <p:nvPicPr>
          <p:cNvPr id="7" name="Picture 6" descr="Text&#10;&#10;Description automatically generated">
            <a:extLst>
              <a:ext uri="{FF2B5EF4-FFF2-40B4-BE49-F238E27FC236}">
                <a16:creationId xmlns:a16="http://schemas.microsoft.com/office/drawing/2014/main" id="{BCF56484-DA65-4383-9BFF-62905EC55688}"/>
              </a:ext>
            </a:extLst>
          </p:cNvPr>
          <p:cNvPicPr>
            <a:picLocks noChangeAspect="1"/>
          </p:cNvPicPr>
          <p:nvPr/>
        </p:nvPicPr>
        <p:blipFill>
          <a:blip r:embed="rId10"/>
          <a:stretch>
            <a:fillRect/>
          </a:stretch>
        </p:blipFill>
        <p:spPr>
          <a:xfrm>
            <a:off x="6535202" y="1748831"/>
            <a:ext cx="3648247" cy="1849250"/>
          </a:xfrm>
          <a:prstGeom prst="rect">
            <a:avLst/>
          </a:prstGeom>
        </p:spPr>
      </p:pic>
      <p:sp>
        <p:nvSpPr>
          <p:cNvPr id="17" name="Rectangle 16">
            <a:extLst>
              <a:ext uri="{FF2B5EF4-FFF2-40B4-BE49-F238E27FC236}">
                <a16:creationId xmlns:a16="http://schemas.microsoft.com/office/drawing/2014/main" id="{BA201AFD-886B-4F6E-B59E-7B5F3915DD2F}"/>
              </a:ext>
            </a:extLst>
          </p:cNvPr>
          <p:cNvSpPr/>
          <p:nvPr/>
        </p:nvSpPr>
        <p:spPr>
          <a:xfrm>
            <a:off x="1150661" y="2241701"/>
            <a:ext cx="5086649" cy="461665"/>
          </a:xfrm>
          <a:prstGeom prst="rect">
            <a:avLst/>
          </a:prstGeom>
        </p:spPr>
        <p:txBody>
          <a:bodyPr wrap="none">
            <a:spAutoFit/>
          </a:bodyPr>
          <a:lstStyle/>
          <a:p>
            <a:pPr marL="342900" indent="-342900">
              <a:buFont typeface="Arial" panose="020B0604020202020204" pitchFamily="34" charset="0"/>
              <a:buChar char="•"/>
            </a:pPr>
            <a:r>
              <a:rPr lang="en-US" sz="2400" dirty="0">
                <a:cs typeface="Calibri"/>
              </a:rPr>
              <a:t>Deep feedforward neural network</a:t>
            </a:r>
            <a:endParaRPr lang="en-US" dirty="0"/>
          </a:p>
        </p:txBody>
      </p:sp>
    </p:spTree>
    <p:extLst>
      <p:ext uri="{BB962C8B-B14F-4D97-AF65-F5344CB8AC3E}">
        <p14:creationId xmlns:p14="http://schemas.microsoft.com/office/powerpoint/2010/main" val="335077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A3FE5D-08B3-4CD3-A3BF-B2997CFEA4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63628" y="4276655"/>
            <a:ext cx="5442193" cy="1640863"/>
          </a:xfrm>
          <a:prstGeom prst="rect">
            <a:avLst/>
          </a:prstGeom>
        </p:spPr>
      </p:pic>
      <p:pic>
        <p:nvPicPr>
          <p:cNvPr id="12" name="Picture 11">
            <a:extLst>
              <a:ext uri="{FF2B5EF4-FFF2-40B4-BE49-F238E27FC236}">
                <a16:creationId xmlns:a16="http://schemas.microsoft.com/office/drawing/2014/main" id="{062465B0-34E7-4B96-94F8-A11EED8365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5663" y="1788499"/>
            <a:ext cx="5442197" cy="1640863"/>
          </a:xfrm>
          <a:prstGeom prst="rect">
            <a:avLst/>
          </a:prstGeom>
        </p:spPr>
      </p:pic>
      <p:sp>
        <p:nvSpPr>
          <p:cNvPr id="2" name="Slide Number Placeholder 1">
            <a:extLst>
              <a:ext uri="{FF2B5EF4-FFF2-40B4-BE49-F238E27FC236}">
                <a16:creationId xmlns:a16="http://schemas.microsoft.com/office/drawing/2014/main" id="{BD68FBF5-A790-4176-9C4E-FD59F976FD6F}"/>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3" name="Title 2">
            <a:extLst>
              <a:ext uri="{FF2B5EF4-FFF2-40B4-BE49-F238E27FC236}">
                <a16:creationId xmlns:a16="http://schemas.microsoft.com/office/drawing/2014/main" id="{405BF8D3-9444-4EFE-82B3-4CD8D3BF8023}"/>
              </a:ext>
            </a:extLst>
          </p:cNvPr>
          <p:cNvSpPr>
            <a:spLocks noGrp="1"/>
          </p:cNvSpPr>
          <p:nvPr>
            <p:ph type="title"/>
          </p:nvPr>
        </p:nvSpPr>
        <p:spPr>
          <a:xfrm>
            <a:off x="3200400" y="270933"/>
            <a:ext cx="10972800" cy="1310979"/>
          </a:xfrm>
        </p:spPr>
        <p:txBody>
          <a:bodyPr/>
          <a:lstStyle/>
          <a:p>
            <a:r>
              <a:rPr lang="en-US" sz="3200" dirty="0"/>
              <a:t>Implementation of MPC in Office Building in Belgium</a:t>
            </a:r>
          </a:p>
        </p:txBody>
      </p:sp>
      <p:pic>
        <p:nvPicPr>
          <p:cNvPr id="6" name="Content Placeholder 5">
            <a:extLst>
              <a:ext uri="{FF2B5EF4-FFF2-40B4-BE49-F238E27FC236}">
                <a16:creationId xmlns:a16="http://schemas.microsoft.com/office/drawing/2014/main" id="{A4701F09-82DF-4549-91CB-53CA3F595C04}"/>
              </a:ext>
            </a:extLst>
          </p:cNvPr>
          <p:cNvPicPr>
            <a:picLocks noGrp="1" noChangeAspect="1"/>
          </p:cNvPicPr>
          <p:nvPr>
            <p:ph sz="quarter" idx="20"/>
          </p:nvPr>
        </p:nvPicPr>
        <p:blipFill>
          <a:blip r:embed="rId6"/>
          <a:stretch>
            <a:fillRect/>
          </a:stretch>
        </p:blipFill>
        <p:spPr>
          <a:xfrm>
            <a:off x="1435127" y="1883156"/>
            <a:ext cx="7871192" cy="5486400"/>
          </a:xfrm>
        </p:spPr>
      </p:pic>
      <p:graphicFrame>
        <p:nvGraphicFramePr>
          <p:cNvPr id="7" name="Object 6">
            <a:extLst>
              <a:ext uri="{FF2B5EF4-FFF2-40B4-BE49-F238E27FC236}">
                <a16:creationId xmlns:a16="http://schemas.microsoft.com/office/drawing/2014/main" id="{C80B2CBC-3E0A-4BF9-A810-CE458A96E20E}"/>
              </a:ext>
            </a:extLst>
          </p:cNvPr>
          <p:cNvGraphicFramePr>
            <a:graphicFrameLocks noChangeAspect="1"/>
          </p:cNvGraphicFramePr>
          <p:nvPr/>
        </p:nvGraphicFramePr>
        <p:xfrm>
          <a:off x="3885625" y="7506822"/>
          <a:ext cx="1270575" cy="587074"/>
        </p:xfrm>
        <a:graphic>
          <a:graphicData uri="http://schemas.openxmlformats.org/presentationml/2006/ole">
            <mc:AlternateContent xmlns:mc="http://schemas.openxmlformats.org/markup-compatibility/2006">
              <mc:Choice xmlns:v="urn:schemas-microsoft-com:vml" Requires="v">
                <p:oleObj spid="_x0000_s1030" name="Acrobat Document" r:id="rId7" imgW="4266965" imgH="1971675" progId="AcroExch.Document.DC">
                  <p:embed/>
                </p:oleObj>
              </mc:Choice>
              <mc:Fallback>
                <p:oleObj name="Acrobat Document" r:id="rId7" imgW="4266965" imgH="1971675" progId="AcroExch.Document.DC">
                  <p:embed/>
                  <p:pic>
                    <p:nvPicPr>
                      <p:cNvPr id="7" name="Object 6">
                        <a:extLst>
                          <a:ext uri="{FF2B5EF4-FFF2-40B4-BE49-F238E27FC236}">
                            <a16:creationId xmlns:a16="http://schemas.microsoft.com/office/drawing/2014/main" id="{C80B2CBC-3E0A-4BF9-A810-CE458A96E20E}"/>
                          </a:ext>
                        </a:extLst>
                      </p:cNvPr>
                      <p:cNvPicPr/>
                      <p:nvPr/>
                    </p:nvPicPr>
                    <p:blipFill>
                      <a:blip r:embed="rId8"/>
                      <a:stretch>
                        <a:fillRect/>
                      </a:stretch>
                    </p:blipFill>
                    <p:spPr>
                      <a:xfrm>
                        <a:off x="3885625" y="7506822"/>
                        <a:ext cx="1270575" cy="58707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C718568-504B-49E5-A3AB-E48ACE0E9074}"/>
              </a:ext>
            </a:extLst>
          </p:cNvPr>
          <p:cNvGraphicFramePr>
            <a:graphicFrameLocks noChangeAspect="1"/>
          </p:cNvGraphicFramePr>
          <p:nvPr/>
        </p:nvGraphicFramePr>
        <p:xfrm>
          <a:off x="1679001" y="7506823"/>
          <a:ext cx="1724599" cy="619778"/>
        </p:xfrm>
        <a:graphic>
          <a:graphicData uri="http://schemas.openxmlformats.org/presentationml/2006/ole">
            <mc:AlternateContent xmlns:mc="http://schemas.openxmlformats.org/markup-compatibility/2006">
              <mc:Choice xmlns:v="urn:schemas-microsoft-com:vml" Requires="v">
                <p:oleObj spid="_x0000_s1031" name="Acrobat Document" r:id="rId9" imgW="3047882" imgH="1095375" progId="AcroExch.Document.DC">
                  <p:embed/>
                </p:oleObj>
              </mc:Choice>
              <mc:Fallback>
                <p:oleObj name="Acrobat Document" r:id="rId9" imgW="3047882" imgH="1095375" progId="AcroExch.Document.DC">
                  <p:embed/>
                  <p:pic>
                    <p:nvPicPr>
                      <p:cNvPr id="8" name="Object 7">
                        <a:extLst>
                          <a:ext uri="{FF2B5EF4-FFF2-40B4-BE49-F238E27FC236}">
                            <a16:creationId xmlns:a16="http://schemas.microsoft.com/office/drawing/2014/main" id="{BC718568-504B-49E5-A3AB-E48ACE0E9074}"/>
                          </a:ext>
                        </a:extLst>
                      </p:cNvPr>
                      <p:cNvPicPr/>
                      <p:nvPr/>
                    </p:nvPicPr>
                    <p:blipFill>
                      <a:blip r:embed="rId10"/>
                      <a:stretch>
                        <a:fillRect/>
                      </a:stretch>
                    </p:blipFill>
                    <p:spPr>
                      <a:xfrm>
                        <a:off x="1679001" y="7506823"/>
                        <a:ext cx="1724599" cy="61977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49B59186-40F1-4BCA-98FD-34B0D7A60C2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34781" y="7641726"/>
            <a:ext cx="2874220" cy="430391"/>
          </a:xfrm>
          <a:prstGeom prst="rect">
            <a:avLst/>
          </a:prstGeom>
        </p:spPr>
      </p:pic>
      <p:sp>
        <p:nvSpPr>
          <p:cNvPr id="13" name="Rectangle 12">
            <a:extLst>
              <a:ext uri="{FF2B5EF4-FFF2-40B4-BE49-F238E27FC236}">
                <a16:creationId xmlns:a16="http://schemas.microsoft.com/office/drawing/2014/main" id="{1D4C29B9-DD46-4462-B254-DF9CE3D902E2}"/>
              </a:ext>
            </a:extLst>
          </p:cNvPr>
          <p:cNvSpPr/>
          <p:nvPr/>
        </p:nvSpPr>
        <p:spPr>
          <a:xfrm>
            <a:off x="9796128" y="3431160"/>
            <a:ext cx="4377072" cy="830997"/>
          </a:xfrm>
          <a:prstGeom prst="rect">
            <a:avLst/>
          </a:prstGeom>
        </p:spPr>
        <p:txBody>
          <a:bodyPr wrap="square">
            <a:spAutoFit/>
          </a:bodyPr>
          <a:lstStyle/>
          <a:p>
            <a:r>
              <a:rPr lang="en-US" sz="1600" dirty="0">
                <a:latin typeface="Calibri (Body)"/>
              </a:rPr>
              <a:t>The field test </a:t>
            </a:r>
            <a:r>
              <a:rPr lang="en-US" sz="1400" b="1" dirty="0">
                <a:solidFill>
                  <a:srgbClr val="D57500"/>
                </a:solidFill>
                <a:latin typeface="Arial"/>
                <a:cs typeface="Arial"/>
              </a:rPr>
              <a:t>energy use performance </a:t>
            </a:r>
            <a:r>
              <a:rPr lang="en-US" sz="1600" dirty="0">
                <a:latin typeface="Calibri (Body)"/>
              </a:rPr>
              <a:t>of MPC (green) and RBC (red) during the transient season. Each dot represents one day.</a:t>
            </a:r>
          </a:p>
        </p:txBody>
      </p:sp>
      <p:sp>
        <p:nvSpPr>
          <p:cNvPr id="14" name="Rectangle 13">
            <a:extLst>
              <a:ext uri="{FF2B5EF4-FFF2-40B4-BE49-F238E27FC236}">
                <a16:creationId xmlns:a16="http://schemas.microsoft.com/office/drawing/2014/main" id="{A340F104-FA70-484E-8F8E-A87CD08AAE10}"/>
              </a:ext>
            </a:extLst>
          </p:cNvPr>
          <p:cNvSpPr/>
          <p:nvPr/>
        </p:nvSpPr>
        <p:spPr>
          <a:xfrm>
            <a:off x="9869277" y="5931126"/>
            <a:ext cx="4303923" cy="830997"/>
          </a:xfrm>
          <a:prstGeom prst="rect">
            <a:avLst/>
          </a:prstGeom>
        </p:spPr>
        <p:txBody>
          <a:bodyPr wrap="square">
            <a:spAutoFit/>
          </a:bodyPr>
          <a:lstStyle/>
          <a:p>
            <a:r>
              <a:rPr lang="en-US" sz="1600" dirty="0">
                <a:latin typeface="Calibri (Body)"/>
              </a:rPr>
              <a:t>The field </a:t>
            </a:r>
            <a:r>
              <a:rPr lang="en-US" sz="1400" dirty="0">
                <a:latin typeface="Calibri (Body)"/>
              </a:rPr>
              <a:t>test </a:t>
            </a:r>
            <a:r>
              <a:rPr lang="en-US" sz="1400" b="1" dirty="0">
                <a:solidFill>
                  <a:srgbClr val="D57500"/>
                </a:solidFill>
                <a:latin typeface="Arial"/>
                <a:cs typeface="Arial"/>
              </a:rPr>
              <a:t>thermal comfort performance</a:t>
            </a:r>
            <a:r>
              <a:rPr lang="en-US" sz="1400" dirty="0">
                <a:latin typeface="Calibri (Body)"/>
              </a:rPr>
              <a:t> </a:t>
            </a:r>
            <a:r>
              <a:rPr lang="en-US" sz="1600" dirty="0">
                <a:latin typeface="Calibri (Body)"/>
              </a:rPr>
              <a:t>of MPC (green) and RBC (red) during the transient season. Each dot represents one day.</a:t>
            </a:r>
          </a:p>
        </p:txBody>
      </p:sp>
      <p:sp>
        <p:nvSpPr>
          <p:cNvPr id="15" name="Rectangle 14">
            <a:extLst>
              <a:ext uri="{FF2B5EF4-FFF2-40B4-BE49-F238E27FC236}">
                <a16:creationId xmlns:a16="http://schemas.microsoft.com/office/drawing/2014/main" id="{4D66FDB4-E870-4E87-BAD7-C998C2847485}"/>
              </a:ext>
            </a:extLst>
          </p:cNvPr>
          <p:cNvSpPr/>
          <p:nvPr/>
        </p:nvSpPr>
        <p:spPr>
          <a:xfrm>
            <a:off x="9748157" y="6810170"/>
            <a:ext cx="4425043" cy="58477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b="1" dirty="0"/>
              <a:t>Highlights</a:t>
            </a:r>
            <a:r>
              <a:rPr lang="en-US" sz="1600" b="1" dirty="0"/>
              <a:t>: </a:t>
            </a:r>
            <a:r>
              <a:rPr lang="en-US" sz="1600" dirty="0">
                <a:latin typeface="Calibri (Body)"/>
              </a:rPr>
              <a:t>Heat pump </a:t>
            </a:r>
            <a:r>
              <a:rPr lang="en-US" sz="1400" b="1" dirty="0">
                <a:solidFill>
                  <a:srgbClr val="D57500"/>
                </a:solidFill>
                <a:latin typeface="Arial"/>
                <a:cs typeface="Arial"/>
              </a:rPr>
              <a:t>energy savings up to 53%.</a:t>
            </a:r>
          </a:p>
          <a:p>
            <a:r>
              <a:rPr lang="en-US" sz="1600" dirty="0">
                <a:latin typeface="Calibri (Body)"/>
              </a:rPr>
              <a:t>Thermal comfort improvement </a:t>
            </a:r>
            <a:r>
              <a:rPr lang="en-US" sz="1400" b="1" dirty="0">
                <a:solidFill>
                  <a:srgbClr val="D57500"/>
                </a:solidFill>
                <a:cs typeface="Arial"/>
              </a:rPr>
              <a:t>up to 37%.</a:t>
            </a:r>
            <a:endParaRPr lang="en-US" sz="1400" b="1" dirty="0">
              <a:solidFill>
                <a:srgbClr val="D57500"/>
              </a:solidFill>
              <a:latin typeface="Arial"/>
              <a:cs typeface="Arial"/>
            </a:endParaRPr>
          </a:p>
        </p:txBody>
      </p:sp>
      <p:sp>
        <p:nvSpPr>
          <p:cNvPr id="18" name="Rectangle 17">
            <a:extLst>
              <a:ext uri="{FF2B5EF4-FFF2-40B4-BE49-F238E27FC236}">
                <a16:creationId xmlns:a16="http://schemas.microsoft.com/office/drawing/2014/main" id="{74391441-C4A5-473F-AE22-2FA770FB9B00}"/>
              </a:ext>
            </a:extLst>
          </p:cNvPr>
          <p:cNvSpPr/>
          <p:nvPr/>
        </p:nvSpPr>
        <p:spPr>
          <a:xfrm>
            <a:off x="9728202" y="7509560"/>
            <a:ext cx="4698997" cy="646331"/>
          </a:xfrm>
          <a:prstGeom prst="rect">
            <a:avLst/>
          </a:prstGeom>
        </p:spPr>
        <p:txBody>
          <a:bodyPr wrap="square">
            <a:spAutoFit/>
          </a:bodyPr>
          <a:lstStyle/>
          <a:p>
            <a:r>
              <a:rPr lang="en-US" sz="1200" dirty="0">
                <a:latin typeface="Calibri (Body)"/>
              </a:rPr>
              <a:t>[1] Drgona J., et al., Cloud-based implementation of white-box model predictive control for a GEOTABS office building: a field test demonstration. Submitted to Journal of Process Control, 2019.</a:t>
            </a:r>
          </a:p>
        </p:txBody>
      </p:sp>
    </p:spTree>
    <p:extLst>
      <p:ext uri="{BB962C8B-B14F-4D97-AF65-F5344CB8AC3E}">
        <p14:creationId xmlns:p14="http://schemas.microsoft.com/office/powerpoint/2010/main" val="312016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a:xfrm>
            <a:off x="3200400" y="270933"/>
            <a:ext cx="10972800" cy="942725"/>
          </a:xfrm>
        </p:spPr>
        <p:txBody>
          <a:bodyPr vert="horz" lIns="0" tIns="54864" rIns="109728" bIns="54864" rtlCol="0" anchor="b">
            <a:normAutofit/>
          </a:bodyPr>
          <a:lstStyle/>
          <a:p>
            <a:r>
              <a:rPr lang="en-US" sz="3600" b="1" dirty="0">
                <a:solidFill>
                  <a:srgbClr val="D57500"/>
                </a:solidFill>
                <a:latin typeface="Arial"/>
                <a:ea typeface="+mn-ea"/>
                <a:cs typeface="Arial"/>
              </a:rPr>
              <a:t>Asymptotic Stability of Deep Neural Dynamics</a:t>
            </a:r>
          </a:p>
        </p:txBody>
      </p:sp>
      <p:sp>
        <p:nvSpPr>
          <p:cNvPr id="5" name="Content Placeholder 2">
            <a:extLst>
              <a:ext uri="{FF2B5EF4-FFF2-40B4-BE49-F238E27FC236}">
                <a16:creationId xmlns:a16="http://schemas.microsoft.com/office/drawing/2014/main" id="{B9EDD568-6845-41D1-BD13-FE115DE15F40}"/>
              </a:ext>
            </a:extLst>
          </p:cNvPr>
          <p:cNvSpPr txBox="1">
            <a:spLocks/>
          </p:cNvSpPr>
          <p:nvPr/>
        </p:nvSpPr>
        <p:spPr>
          <a:xfrm>
            <a:off x="1005839" y="7792467"/>
            <a:ext cx="13584050" cy="332399"/>
          </a:xfrm>
          <a:prstGeom prst="rect">
            <a:avLst/>
          </a:prstGeom>
        </p:spPr>
        <p:txBody>
          <a:bodyPr wrap="square" lIns="109728" tIns="54864" rIns="109728" bIns="54864"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latin typeface="Calibri" panose="020F0502020204030204" pitchFamily="34" charset="0"/>
                <a:cs typeface="Calibri" panose="020F0502020204030204" pitchFamily="34" charset="0"/>
              </a:rPr>
              <a:t>Jan Drgona, Aaron Tuor, Soumya Vasisht, </a:t>
            </a:r>
            <a:r>
              <a:rPr lang="en-US" sz="1600" dirty="0">
                <a:latin typeface="Calibri" panose="020F0502020204030204" pitchFamily="34" charset="0"/>
                <a:ea typeface="+mn-lt"/>
                <a:cs typeface="Calibri" panose="020F0502020204030204" pitchFamily="34" charset="0"/>
              </a:rPr>
              <a:t>Elliott Skomski, Draguna</a:t>
            </a:r>
            <a:r>
              <a:rPr lang="en-US" sz="1600" dirty="0">
                <a:latin typeface="Calibri" panose="020F0502020204030204" pitchFamily="34" charset="0"/>
                <a:cs typeface="Calibri" panose="020F0502020204030204" pitchFamily="34" charset="0"/>
              </a:rPr>
              <a:t> Vrabie, </a:t>
            </a:r>
            <a:r>
              <a:rPr lang="en-US" sz="1600" dirty="0">
                <a:latin typeface="Calibri" panose="020F0502020204030204" pitchFamily="34" charset="0"/>
                <a:ea typeface="+mn-lt"/>
                <a:cs typeface="Calibri" panose="020F0502020204030204" pitchFamily="34" charset="0"/>
              </a:rPr>
              <a:t>Spectral Analysis and Stability of Deep Neural Dynamics, arXiv:2011.13492</a:t>
            </a:r>
            <a:endParaRPr lang="en-US" sz="1600" dirty="0">
              <a:latin typeface="Calibri" panose="020F0502020204030204" pitchFamily="34" charset="0"/>
              <a:cs typeface="Calibri" panose="020F0502020204030204" pitchFamily="34" charset="0"/>
            </a:endParaRPr>
          </a:p>
        </p:txBody>
      </p:sp>
      <p:pic>
        <p:nvPicPr>
          <p:cNvPr id="14" name="Picture 13" descr="Text&#10;&#10;Description automatically generated">
            <a:extLst>
              <a:ext uri="{FF2B5EF4-FFF2-40B4-BE49-F238E27FC236}">
                <a16:creationId xmlns:a16="http://schemas.microsoft.com/office/drawing/2014/main" id="{352A1CC9-3118-4331-B764-4FC781B7CC1E}"/>
              </a:ext>
            </a:extLst>
          </p:cNvPr>
          <p:cNvPicPr>
            <a:picLocks noChangeAspect="1"/>
          </p:cNvPicPr>
          <p:nvPr/>
        </p:nvPicPr>
        <p:blipFill>
          <a:blip r:embed="rId3"/>
          <a:stretch>
            <a:fillRect/>
          </a:stretch>
        </p:blipFill>
        <p:spPr>
          <a:xfrm>
            <a:off x="3200400" y="2929064"/>
            <a:ext cx="8567044" cy="3238292"/>
          </a:xfrm>
          <a:prstGeom prst="rect">
            <a:avLst/>
          </a:prstGeom>
        </p:spPr>
      </p:pic>
      <p:pic>
        <p:nvPicPr>
          <p:cNvPr id="22" name="Picture 21" descr="Text, letter&#10;&#10;Description automatically generated">
            <a:extLst>
              <a:ext uri="{FF2B5EF4-FFF2-40B4-BE49-F238E27FC236}">
                <a16:creationId xmlns:a16="http://schemas.microsoft.com/office/drawing/2014/main" id="{AF829AE9-4F3A-48AB-B6E7-1BEF71093254}"/>
              </a:ext>
            </a:extLst>
          </p:cNvPr>
          <p:cNvPicPr>
            <a:picLocks noChangeAspect="1"/>
          </p:cNvPicPr>
          <p:nvPr/>
        </p:nvPicPr>
        <p:blipFill>
          <a:blip r:embed="rId4"/>
          <a:stretch>
            <a:fillRect/>
          </a:stretch>
        </p:blipFill>
        <p:spPr>
          <a:xfrm>
            <a:off x="3228110" y="1676710"/>
            <a:ext cx="8332124" cy="1392947"/>
          </a:xfrm>
          <a:prstGeom prst="rect">
            <a:avLst/>
          </a:prstGeom>
        </p:spPr>
      </p:pic>
      <p:pic>
        <p:nvPicPr>
          <p:cNvPr id="26" name="Picture 25" descr="Text&#10;&#10;Description automatically generated">
            <a:extLst>
              <a:ext uri="{FF2B5EF4-FFF2-40B4-BE49-F238E27FC236}">
                <a16:creationId xmlns:a16="http://schemas.microsoft.com/office/drawing/2014/main" id="{A0EF0A8A-AF22-4636-A7BE-86C108341EED}"/>
              </a:ext>
            </a:extLst>
          </p:cNvPr>
          <p:cNvPicPr>
            <a:picLocks noChangeAspect="1"/>
          </p:cNvPicPr>
          <p:nvPr/>
        </p:nvPicPr>
        <p:blipFill>
          <a:blip r:embed="rId5"/>
          <a:stretch>
            <a:fillRect/>
          </a:stretch>
        </p:blipFill>
        <p:spPr>
          <a:xfrm>
            <a:off x="3228110" y="6088861"/>
            <a:ext cx="8282246" cy="1508782"/>
          </a:xfrm>
          <a:prstGeom prst="rect">
            <a:avLst/>
          </a:prstGeom>
        </p:spPr>
      </p:pic>
    </p:spTree>
    <p:extLst>
      <p:ext uri="{BB962C8B-B14F-4D97-AF65-F5344CB8AC3E}">
        <p14:creationId xmlns:p14="http://schemas.microsoft.com/office/powerpoint/2010/main" val="59326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99292B-B197-6942-AAA3-CA531B038BC6}"/>
              </a:ext>
            </a:extLst>
          </p:cNvPr>
          <p:cNvSpPr>
            <a:spLocks noGrp="1"/>
          </p:cNvSpPr>
          <p:nvPr>
            <p:ph type="sldNum" sz="quarter" idx="12"/>
          </p:nvPr>
        </p:nvSpPr>
        <p:spPr/>
        <p:txBody>
          <a:bodyPr/>
          <a:lstStyle/>
          <a:p>
            <a:fld id="{FE7A4BB3-E848-5A44-82DF-322201952CD8}" type="slidenum">
              <a:rPr lang="en-US" smtClean="0"/>
              <a:pPr/>
              <a:t>31</a:t>
            </a:fld>
            <a:endParaRPr lang="en-US" dirty="0"/>
          </a:p>
        </p:txBody>
      </p:sp>
      <p:sp>
        <p:nvSpPr>
          <p:cNvPr id="3" name="Title 2">
            <a:extLst>
              <a:ext uri="{FF2B5EF4-FFF2-40B4-BE49-F238E27FC236}">
                <a16:creationId xmlns:a16="http://schemas.microsoft.com/office/drawing/2014/main" id="{EECAD6B0-3F71-1C49-9E64-F33F8E6133D5}"/>
              </a:ext>
            </a:extLst>
          </p:cNvPr>
          <p:cNvSpPr>
            <a:spLocks noGrp="1"/>
          </p:cNvSpPr>
          <p:nvPr>
            <p:ph type="title"/>
          </p:nvPr>
        </p:nvSpPr>
        <p:spPr/>
        <p:txBody>
          <a:bodyPr/>
          <a:lstStyle/>
          <a:p>
            <a:r>
              <a:rPr lang="en-US" dirty="0">
                <a:solidFill>
                  <a:srgbClr val="D57500"/>
                </a:solidFill>
                <a:latin typeface="Arial"/>
                <a:cs typeface="Arial"/>
              </a:rPr>
              <a:t>Dynamical Effects of Weights</a:t>
            </a:r>
            <a:endParaRPr lang="en-US" dirty="0"/>
          </a:p>
        </p:txBody>
      </p:sp>
      <p:pic>
        <p:nvPicPr>
          <p:cNvPr id="5" name="Content Placeholder 7" descr="Graphical user interface, application&#10;&#10;Description automatically generated">
            <a:extLst>
              <a:ext uri="{FF2B5EF4-FFF2-40B4-BE49-F238E27FC236}">
                <a16:creationId xmlns:a16="http://schemas.microsoft.com/office/drawing/2014/main" id="{C78BF9CD-E69C-2C42-91F8-5B05D9C2AC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9499" y="1726975"/>
            <a:ext cx="8423637" cy="5900362"/>
          </a:xfrm>
          <a:prstGeom prst="rect">
            <a:avLst/>
          </a:prstGeom>
        </p:spPr>
      </p:pic>
      <p:sp>
        <p:nvSpPr>
          <p:cNvPr id="6" name="Content Placeholder 2">
            <a:extLst>
              <a:ext uri="{FF2B5EF4-FFF2-40B4-BE49-F238E27FC236}">
                <a16:creationId xmlns:a16="http://schemas.microsoft.com/office/drawing/2014/main" id="{8F541BEE-562A-054B-A324-F0251CD152FA}"/>
              </a:ext>
            </a:extLst>
          </p:cNvPr>
          <p:cNvSpPr txBox="1">
            <a:spLocks/>
          </p:cNvSpPr>
          <p:nvPr/>
        </p:nvSpPr>
        <p:spPr>
          <a:xfrm>
            <a:off x="1241576" y="779527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latin typeface="Calibri"/>
                <a:cs typeface="Calibri"/>
              </a:rPr>
              <a:t>Jan </a:t>
            </a:r>
            <a:r>
              <a:rPr lang="en-US" sz="1400" dirty="0" err="1">
                <a:latin typeface="Calibri"/>
                <a:cs typeface="Calibri"/>
              </a:rPr>
              <a:t>Drgona</a:t>
            </a:r>
            <a:r>
              <a:rPr lang="en-US" sz="1400" dirty="0">
                <a:latin typeface="Calibri"/>
                <a:cs typeface="Calibri"/>
              </a:rPr>
              <a:t>, Aaron </a:t>
            </a:r>
            <a:r>
              <a:rPr lang="en-US" sz="1400" dirty="0" err="1">
                <a:latin typeface="Calibri"/>
                <a:cs typeface="Calibri"/>
              </a:rPr>
              <a:t>Tuor</a:t>
            </a:r>
            <a:r>
              <a:rPr lang="en-US" sz="1400" dirty="0">
                <a:latin typeface="Calibri"/>
                <a:cs typeface="Calibri"/>
              </a:rPr>
              <a:t>, Soumya </a:t>
            </a:r>
            <a:r>
              <a:rPr lang="en-US" sz="1400" dirty="0" err="1">
                <a:latin typeface="Calibri"/>
                <a:cs typeface="Calibri"/>
              </a:rPr>
              <a:t>Vasisht</a:t>
            </a:r>
            <a:r>
              <a:rPr lang="en-US" sz="1400" dirty="0">
                <a:latin typeface="Calibri"/>
                <a:cs typeface="Calibri"/>
              </a:rPr>
              <a:t>, </a:t>
            </a:r>
            <a:r>
              <a:rPr lang="en-US" sz="1400" dirty="0">
                <a:ea typeface="+mn-lt"/>
                <a:cs typeface="+mn-lt"/>
              </a:rPr>
              <a:t>Elliott </a:t>
            </a:r>
            <a:r>
              <a:rPr lang="en-US" sz="1400" dirty="0" err="1">
                <a:ea typeface="+mn-lt"/>
                <a:cs typeface="+mn-lt"/>
              </a:rPr>
              <a:t>Skomski</a:t>
            </a:r>
            <a:r>
              <a:rPr lang="en-US" sz="1400" dirty="0">
                <a:ea typeface="+mn-lt"/>
                <a:cs typeface="+mn-lt"/>
              </a:rPr>
              <a:t>, </a:t>
            </a:r>
            <a:r>
              <a:rPr lang="en-US" sz="1400" dirty="0" err="1">
                <a:latin typeface="Calibri"/>
                <a:ea typeface="+mn-lt"/>
                <a:cs typeface="+mn-lt"/>
              </a:rPr>
              <a:t>Draguna</a:t>
            </a:r>
            <a:r>
              <a:rPr lang="en-US" sz="1400" dirty="0">
                <a:latin typeface="Calibri"/>
                <a:cs typeface="Calibri"/>
              </a:rPr>
              <a:t> </a:t>
            </a:r>
            <a:r>
              <a:rPr lang="en-US" sz="1400" dirty="0" err="1">
                <a:latin typeface="Calibri"/>
                <a:cs typeface="Calibri"/>
              </a:rPr>
              <a:t>Vrabie</a:t>
            </a:r>
            <a:r>
              <a:rPr lang="en-US" sz="1400" dirty="0">
                <a:latin typeface="Calibri"/>
                <a:cs typeface="Calibri"/>
              </a:rPr>
              <a:t>, </a:t>
            </a:r>
            <a:r>
              <a:rPr lang="en-US" sz="1400" dirty="0">
                <a:ea typeface="+mn-lt"/>
                <a:cs typeface="+mn-lt"/>
              </a:rPr>
              <a:t>Spectral Analysis and Stability of Deep Neural Dynamics, arXiv:2011.13492</a:t>
            </a:r>
            <a:endParaRPr lang="en-US" sz="1400" dirty="0">
              <a:latin typeface="Calibri"/>
              <a:cs typeface="Calibri"/>
            </a:endParaRPr>
          </a:p>
        </p:txBody>
      </p:sp>
    </p:spTree>
    <p:extLst>
      <p:ext uri="{BB962C8B-B14F-4D97-AF65-F5344CB8AC3E}">
        <p14:creationId xmlns:p14="http://schemas.microsoft.com/office/powerpoint/2010/main" val="259600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99292B-B197-6942-AAA3-CA531B038BC6}"/>
              </a:ext>
            </a:extLst>
          </p:cNvPr>
          <p:cNvSpPr>
            <a:spLocks noGrp="1"/>
          </p:cNvSpPr>
          <p:nvPr>
            <p:ph type="sldNum" sz="quarter" idx="12"/>
          </p:nvPr>
        </p:nvSpPr>
        <p:spPr/>
        <p:txBody>
          <a:bodyPr/>
          <a:lstStyle/>
          <a:p>
            <a:fld id="{FE7A4BB3-E848-5A44-82DF-322201952CD8}" type="slidenum">
              <a:rPr lang="en-US" smtClean="0"/>
              <a:pPr/>
              <a:t>32</a:t>
            </a:fld>
            <a:endParaRPr lang="en-US" dirty="0"/>
          </a:p>
        </p:txBody>
      </p:sp>
      <p:sp>
        <p:nvSpPr>
          <p:cNvPr id="3" name="Title 2">
            <a:extLst>
              <a:ext uri="{FF2B5EF4-FFF2-40B4-BE49-F238E27FC236}">
                <a16:creationId xmlns:a16="http://schemas.microsoft.com/office/drawing/2014/main" id="{EECAD6B0-3F71-1C49-9E64-F33F8E6133D5}"/>
              </a:ext>
            </a:extLst>
          </p:cNvPr>
          <p:cNvSpPr>
            <a:spLocks noGrp="1"/>
          </p:cNvSpPr>
          <p:nvPr>
            <p:ph type="title"/>
          </p:nvPr>
        </p:nvSpPr>
        <p:spPr/>
        <p:txBody>
          <a:bodyPr/>
          <a:lstStyle/>
          <a:p>
            <a:r>
              <a:rPr lang="en-US" dirty="0">
                <a:solidFill>
                  <a:srgbClr val="D57500"/>
                </a:solidFill>
                <a:latin typeface="Arial"/>
                <a:cs typeface="Arial"/>
              </a:rPr>
              <a:t>Dynamical Effects of Activation Functions</a:t>
            </a:r>
            <a:endParaRPr lang="en-US" dirty="0"/>
          </a:p>
        </p:txBody>
      </p:sp>
      <p:sp>
        <p:nvSpPr>
          <p:cNvPr id="6" name="Content Placeholder 2">
            <a:extLst>
              <a:ext uri="{FF2B5EF4-FFF2-40B4-BE49-F238E27FC236}">
                <a16:creationId xmlns:a16="http://schemas.microsoft.com/office/drawing/2014/main" id="{8F541BEE-562A-054B-A324-F0251CD152FA}"/>
              </a:ext>
            </a:extLst>
          </p:cNvPr>
          <p:cNvSpPr txBox="1">
            <a:spLocks/>
          </p:cNvSpPr>
          <p:nvPr/>
        </p:nvSpPr>
        <p:spPr>
          <a:xfrm>
            <a:off x="1241576" y="779527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latin typeface="Calibri"/>
                <a:cs typeface="Calibri"/>
              </a:rPr>
              <a:t>Jan </a:t>
            </a:r>
            <a:r>
              <a:rPr lang="en-US" sz="1400" dirty="0" err="1">
                <a:latin typeface="Calibri"/>
                <a:cs typeface="Calibri"/>
              </a:rPr>
              <a:t>Drgona</a:t>
            </a:r>
            <a:r>
              <a:rPr lang="en-US" sz="1400" dirty="0">
                <a:latin typeface="Calibri"/>
                <a:cs typeface="Calibri"/>
              </a:rPr>
              <a:t>, Aaron </a:t>
            </a:r>
            <a:r>
              <a:rPr lang="en-US" sz="1400" dirty="0" err="1">
                <a:latin typeface="Calibri"/>
                <a:cs typeface="Calibri"/>
              </a:rPr>
              <a:t>Tuor</a:t>
            </a:r>
            <a:r>
              <a:rPr lang="en-US" sz="1400" dirty="0">
                <a:latin typeface="Calibri"/>
                <a:cs typeface="Calibri"/>
              </a:rPr>
              <a:t>, Soumya </a:t>
            </a:r>
            <a:r>
              <a:rPr lang="en-US" sz="1400" dirty="0" err="1">
                <a:latin typeface="Calibri"/>
                <a:cs typeface="Calibri"/>
              </a:rPr>
              <a:t>Vasisht</a:t>
            </a:r>
            <a:r>
              <a:rPr lang="en-US" sz="1400" dirty="0">
                <a:latin typeface="Calibri"/>
                <a:cs typeface="Calibri"/>
              </a:rPr>
              <a:t>, </a:t>
            </a:r>
            <a:r>
              <a:rPr lang="en-US" sz="1400" dirty="0">
                <a:ea typeface="+mn-lt"/>
                <a:cs typeface="+mn-lt"/>
              </a:rPr>
              <a:t>Elliott </a:t>
            </a:r>
            <a:r>
              <a:rPr lang="en-US" sz="1400" dirty="0" err="1">
                <a:ea typeface="+mn-lt"/>
                <a:cs typeface="+mn-lt"/>
              </a:rPr>
              <a:t>Skomski</a:t>
            </a:r>
            <a:r>
              <a:rPr lang="en-US" sz="1400" dirty="0">
                <a:ea typeface="+mn-lt"/>
                <a:cs typeface="+mn-lt"/>
              </a:rPr>
              <a:t>, </a:t>
            </a:r>
            <a:r>
              <a:rPr lang="en-US" sz="1400" dirty="0" err="1">
                <a:latin typeface="Calibri"/>
                <a:ea typeface="+mn-lt"/>
                <a:cs typeface="+mn-lt"/>
              </a:rPr>
              <a:t>Draguna</a:t>
            </a:r>
            <a:r>
              <a:rPr lang="en-US" sz="1400" dirty="0">
                <a:latin typeface="Calibri"/>
                <a:cs typeface="Calibri"/>
              </a:rPr>
              <a:t> </a:t>
            </a:r>
            <a:r>
              <a:rPr lang="en-US" sz="1400" dirty="0" err="1">
                <a:latin typeface="Calibri"/>
                <a:cs typeface="Calibri"/>
              </a:rPr>
              <a:t>Vrabie</a:t>
            </a:r>
            <a:r>
              <a:rPr lang="en-US" sz="1400" dirty="0">
                <a:latin typeface="Calibri"/>
                <a:cs typeface="Calibri"/>
              </a:rPr>
              <a:t>, </a:t>
            </a:r>
            <a:r>
              <a:rPr lang="en-US" sz="1400" dirty="0">
                <a:ea typeface="+mn-lt"/>
                <a:cs typeface="+mn-lt"/>
              </a:rPr>
              <a:t>Spectral Analysis and Stability of Deep Neural Dynamics, arXiv:2011.13492</a:t>
            </a:r>
            <a:endParaRPr lang="en-US" sz="1400" dirty="0">
              <a:latin typeface="Calibri"/>
              <a:cs typeface="Calibri"/>
            </a:endParaRPr>
          </a:p>
        </p:txBody>
      </p:sp>
      <p:pic>
        <p:nvPicPr>
          <p:cNvPr id="7" name="Picture 6" descr="Chart, line chart, histogram&#10;&#10;Description automatically generated">
            <a:extLst>
              <a:ext uri="{FF2B5EF4-FFF2-40B4-BE49-F238E27FC236}">
                <a16:creationId xmlns:a16="http://schemas.microsoft.com/office/drawing/2014/main" id="{2A55D75E-503F-8A47-A577-DF96EFBA25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18621" y="1906253"/>
            <a:ext cx="7767488" cy="328316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08F55E60-6065-5C4C-8150-1CA1CCB849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8621" y="4977941"/>
            <a:ext cx="7798627" cy="2669239"/>
          </a:xfrm>
          <a:prstGeom prst="rect">
            <a:avLst/>
          </a:prstGeom>
        </p:spPr>
      </p:pic>
    </p:spTree>
    <p:extLst>
      <p:ext uri="{BB962C8B-B14F-4D97-AF65-F5344CB8AC3E}">
        <p14:creationId xmlns:p14="http://schemas.microsoft.com/office/powerpoint/2010/main" val="3345801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B81628-EB9F-6F46-AEE2-D1A1F91E09AA}"/>
              </a:ext>
            </a:extLst>
          </p:cNvPr>
          <p:cNvSpPr>
            <a:spLocks noGrp="1"/>
          </p:cNvSpPr>
          <p:nvPr>
            <p:ph type="sldNum" sz="quarter" idx="12"/>
          </p:nvPr>
        </p:nvSpPr>
        <p:spPr/>
        <p:txBody>
          <a:bodyPr/>
          <a:lstStyle/>
          <a:p>
            <a:fld id="{FE7A4BB3-E848-5A44-82DF-322201952CD8}" type="slidenum">
              <a:rPr lang="en-US" smtClean="0"/>
              <a:pPr/>
              <a:t>33</a:t>
            </a:fld>
            <a:endParaRPr lang="en-US" dirty="0"/>
          </a:p>
        </p:txBody>
      </p:sp>
      <p:sp>
        <p:nvSpPr>
          <p:cNvPr id="3" name="Title 2">
            <a:extLst>
              <a:ext uri="{FF2B5EF4-FFF2-40B4-BE49-F238E27FC236}">
                <a16:creationId xmlns:a16="http://schemas.microsoft.com/office/drawing/2014/main" id="{718451C9-40A2-D040-8B1D-44D0CAB372CD}"/>
              </a:ext>
            </a:extLst>
          </p:cNvPr>
          <p:cNvSpPr>
            <a:spLocks noGrp="1"/>
          </p:cNvSpPr>
          <p:nvPr>
            <p:ph type="title"/>
          </p:nvPr>
        </p:nvSpPr>
        <p:spPr/>
        <p:txBody>
          <a:bodyPr/>
          <a:lstStyle/>
          <a:p>
            <a:r>
              <a:rPr lang="en-US" dirty="0">
                <a:solidFill>
                  <a:srgbClr val="D57500"/>
                </a:solidFill>
                <a:latin typeface="Arial"/>
                <a:cs typeface="Arial"/>
              </a:rPr>
              <a:t>Attractors of Deep Neural Networks</a:t>
            </a:r>
            <a:endParaRPr lang="en-US" dirty="0"/>
          </a:p>
        </p:txBody>
      </p:sp>
      <p:pic>
        <p:nvPicPr>
          <p:cNvPr id="5" name="Picture 4" descr="A picture containing diagram&#10;&#10;Description automatically generated">
            <a:extLst>
              <a:ext uri="{FF2B5EF4-FFF2-40B4-BE49-F238E27FC236}">
                <a16:creationId xmlns:a16="http://schemas.microsoft.com/office/drawing/2014/main" id="{BB719D53-40D8-6B46-B6EE-34CB496736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9425" y="2459268"/>
            <a:ext cx="6201555" cy="4435775"/>
          </a:xfrm>
          <a:prstGeom prst="rect">
            <a:avLst/>
          </a:prstGeom>
        </p:spPr>
      </p:pic>
      <p:pic>
        <p:nvPicPr>
          <p:cNvPr id="6" name="Picture 5" descr="Graphical user interface, diagram&#10;&#10;Description automatically generated">
            <a:extLst>
              <a:ext uri="{FF2B5EF4-FFF2-40B4-BE49-F238E27FC236}">
                <a16:creationId xmlns:a16="http://schemas.microsoft.com/office/drawing/2014/main" id="{D8076FD8-499A-9C42-83D9-08CA8528CA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0981" y="2459268"/>
            <a:ext cx="6441778" cy="5015770"/>
          </a:xfrm>
          <a:prstGeom prst="rect">
            <a:avLst/>
          </a:prstGeom>
        </p:spPr>
      </p:pic>
      <p:sp>
        <p:nvSpPr>
          <p:cNvPr id="7" name="Content Placeholder 2">
            <a:extLst>
              <a:ext uri="{FF2B5EF4-FFF2-40B4-BE49-F238E27FC236}">
                <a16:creationId xmlns:a16="http://schemas.microsoft.com/office/drawing/2014/main" id="{8AD1E4F3-6596-5A43-99A2-32A88EF9CC8D}"/>
              </a:ext>
            </a:extLst>
          </p:cNvPr>
          <p:cNvSpPr txBox="1">
            <a:spLocks/>
          </p:cNvSpPr>
          <p:nvPr/>
        </p:nvSpPr>
        <p:spPr>
          <a:xfrm>
            <a:off x="1241576" y="779527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latin typeface="Calibri" panose="020F0502020204030204" pitchFamily="34" charset="0"/>
                <a:cs typeface="Calibri" panose="020F0502020204030204" pitchFamily="34" charset="0"/>
              </a:rPr>
              <a:t>Jan </a:t>
            </a:r>
            <a:r>
              <a:rPr lang="en-US" sz="1400" dirty="0" err="1">
                <a:latin typeface="Calibri" panose="020F0502020204030204" pitchFamily="34" charset="0"/>
                <a:cs typeface="Calibri" panose="020F0502020204030204" pitchFamily="34" charset="0"/>
              </a:rPr>
              <a:t>Drgona</a:t>
            </a:r>
            <a:r>
              <a:rPr lang="en-US" sz="1400" dirty="0">
                <a:latin typeface="Calibri" panose="020F0502020204030204" pitchFamily="34" charset="0"/>
                <a:cs typeface="Calibri" panose="020F0502020204030204" pitchFamily="34" charset="0"/>
              </a:rPr>
              <a:t>, Aaron </a:t>
            </a:r>
            <a:r>
              <a:rPr lang="en-US" sz="1400" dirty="0" err="1">
                <a:latin typeface="Calibri" panose="020F0502020204030204" pitchFamily="34" charset="0"/>
                <a:cs typeface="Calibri" panose="020F0502020204030204" pitchFamily="34" charset="0"/>
              </a:rPr>
              <a:t>Tuor</a:t>
            </a:r>
            <a:r>
              <a:rPr lang="en-US" sz="1400" dirty="0">
                <a:latin typeface="Calibri" panose="020F0502020204030204" pitchFamily="34" charset="0"/>
                <a:cs typeface="Calibri" panose="020F0502020204030204" pitchFamily="34" charset="0"/>
              </a:rPr>
              <a:t>, Soumya </a:t>
            </a:r>
            <a:r>
              <a:rPr lang="en-US" sz="1400" dirty="0" err="1">
                <a:latin typeface="Calibri" panose="020F0502020204030204" pitchFamily="34" charset="0"/>
                <a:cs typeface="Calibri" panose="020F0502020204030204" pitchFamily="34" charset="0"/>
              </a:rPr>
              <a:t>Vasisht</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Elliott </a:t>
            </a:r>
            <a:r>
              <a:rPr lang="en-US" sz="1400" dirty="0" err="1">
                <a:latin typeface="Calibri" panose="020F0502020204030204" pitchFamily="34" charset="0"/>
                <a:ea typeface="+mn-lt"/>
                <a:cs typeface="Calibri" panose="020F0502020204030204" pitchFamily="34" charset="0"/>
              </a:rPr>
              <a:t>Skomski</a:t>
            </a:r>
            <a:r>
              <a:rPr lang="en-US" sz="1400" dirty="0">
                <a:latin typeface="Calibri" panose="020F0502020204030204" pitchFamily="34" charset="0"/>
                <a:ea typeface="+mn-lt"/>
                <a:cs typeface="Calibri" panose="020F0502020204030204" pitchFamily="34" charset="0"/>
              </a:rPr>
              <a:t>, </a:t>
            </a:r>
            <a:r>
              <a:rPr lang="en-US" sz="1400" dirty="0" err="1">
                <a:latin typeface="Calibri" panose="020F0502020204030204" pitchFamily="34" charset="0"/>
                <a:ea typeface="+mn-lt"/>
                <a:cs typeface="Calibri" panose="020F0502020204030204" pitchFamily="34" charset="0"/>
              </a:rPr>
              <a:t>Draguna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Vrabie</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Spectral Analysis and Stability of Deep Neural Dynamics, arXiv:2011.13492</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7584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B81628-EB9F-6F46-AEE2-D1A1F91E09AA}"/>
              </a:ext>
            </a:extLst>
          </p:cNvPr>
          <p:cNvSpPr>
            <a:spLocks noGrp="1"/>
          </p:cNvSpPr>
          <p:nvPr>
            <p:ph type="sldNum" sz="quarter" idx="12"/>
          </p:nvPr>
        </p:nvSpPr>
        <p:spPr/>
        <p:txBody>
          <a:bodyPr/>
          <a:lstStyle/>
          <a:p>
            <a:fld id="{FE7A4BB3-E848-5A44-82DF-322201952CD8}" type="slidenum">
              <a:rPr lang="en-US" smtClean="0"/>
              <a:pPr/>
              <a:t>34</a:t>
            </a:fld>
            <a:endParaRPr lang="en-US" dirty="0"/>
          </a:p>
        </p:txBody>
      </p:sp>
      <p:sp>
        <p:nvSpPr>
          <p:cNvPr id="3" name="Title 2">
            <a:extLst>
              <a:ext uri="{FF2B5EF4-FFF2-40B4-BE49-F238E27FC236}">
                <a16:creationId xmlns:a16="http://schemas.microsoft.com/office/drawing/2014/main" id="{718451C9-40A2-D040-8B1D-44D0CAB372CD}"/>
              </a:ext>
            </a:extLst>
          </p:cNvPr>
          <p:cNvSpPr>
            <a:spLocks noGrp="1"/>
          </p:cNvSpPr>
          <p:nvPr>
            <p:ph type="title"/>
          </p:nvPr>
        </p:nvSpPr>
        <p:spPr/>
        <p:txBody>
          <a:bodyPr/>
          <a:lstStyle/>
          <a:p>
            <a:r>
              <a:rPr lang="en-US" dirty="0">
                <a:solidFill>
                  <a:srgbClr val="D57500"/>
                </a:solidFill>
                <a:latin typeface="Arial"/>
                <a:cs typeface="Arial"/>
              </a:rPr>
              <a:t>Attractors of Deep Neural Networks</a:t>
            </a:r>
            <a:endParaRPr lang="en-US" dirty="0"/>
          </a:p>
        </p:txBody>
      </p:sp>
      <p:pic>
        <p:nvPicPr>
          <p:cNvPr id="5" name="Picture 4" descr="A picture containing diagram&#10;&#10;Description automatically generated">
            <a:extLst>
              <a:ext uri="{FF2B5EF4-FFF2-40B4-BE49-F238E27FC236}">
                <a16:creationId xmlns:a16="http://schemas.microsoft.com/office/drawing/2014/main" id="{BB719D53-40D8-6B46-B6EE-34CB496736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9425" y="2459268"/>
            <a:ext cx="6201555" cy="4435775"/>
          </a:xfrm>
          <a:prstGeom prst="rect">
            <a:avLst/>
          </a:prstGeom>
        </p:spPr>
      </p:pic>
      <p:sp>
        <p:nvSpPr>
          <p:cNvPr id="7" name="Content Placeholder 2">
            <a:extLst>
              <a:ext uri="{FF2B5EF4-FFF2-40B4-BE49-F238E27FC236}">
                <a16:creationId xmlns:a16="http://schemas.microsoft.com/office/drawing/2014/main" id="{8AD1E4F3-6596-5A43-99A2-32A88EF9CC8D}"/>
              </a:ext>
            </a:extLst>
          </p:cNvPr>
          <p:cNvSpPr txBox="1">
            <a:spLocks/>
          </p:cNvSpPr>
          <p:nvPr/>
        </p:nvSpPr>
        <p:spPr>
          <a:xfrm>
            <a:off x="1241576" y="779527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latin typeface="Calibri" panose="020F0502020204030204" pitchFamily="34" charset="0"/>
                <a:cs typeface="Calibri" panose="020F0502020204030204" pitchFamily="34" charset="0"/>
              </a:rPr>
              <a:t>Jan </a:t>
            </a:r>
            <a:r>
              <a:rPr lang="en-US" sz="1400" dirty="0" err="1">
                <a:latin typeface="Calibri" panose="020F0502020204030204" pitchFamily="34" charset="0"/>
                <a:cs typeface="Calibri" panose="020F0502020204030204" pitchFamily="34" charset="0"/>
              </a:rPr>
              <a:t>Drgona</a:t>
            </a:r>
            <a:r>
              <a:rPr lang="en-US" sz="1400" dirty="0">
                <a:latin typeface="Calibri" panose="020F0502020204030204" pitchFamily="34" charset="0"/>
                <a:cs typeface="Calibri" panose="020F0502020204030204" pitchFamily="34" charset="0"/>
              </a:rPr>
              <a:t>, Aaron </a:t>
            </a:r>
            <a:r>
              <a:rPr lang="en-US" sz="1400" dirty="0" err="1">
                <a:latin typeface="Calibri" panose="020F0502020204030204" pitchFamily="34" charset="0"/>
                <a:cs typeface="Calibri" panose="020F0502020204030204" pitchFamily="34" charset="0"/>
              </a:rPr>
              <a:t>Tuor</a:t>
            </a:r>
            <a:r>
              <a:rPr lang="en-US" sz="1400" dirty="0">
                <a:latin typeface="Calibri" panose="020F0502020204030204" pitchFamily="34" charset="0"/>
                <a:cs typeface="Calibri" panose="020F0502020204030204" pitchFamily="34" charset="0"/>
              </a:rPr>
              <a:t>, Soumya </a:t>
            </a:r>
            <a:r>
              <a:rPr lang="en-US" sz="1400" dirty="0" err="1">
                <a:latin typeface="Calibri" panose="020F0502020204030204" pitchFamily="34" charset="0"/>
                <a:cs typeface="Calibri" panose="020F0502020204030204" pitchFamily="34" charset="0"/>
              </a:rPr>
              <a:t>Vasisht</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Elliott </a:t>
            </a:r>
            <a:r>
              <a:rPr lang="en-US" sz="1400" dirty="0" err="1">
                <a:latin typeface="Calibri" panose="020F0502020204030204" pitchFamily="34" charset="0"/>
                <a:ea typeface="+mn-lt"/>
                <a:cs typeface="Calibri" panose="020F0502020204030204" pitchFamily="34" charset="0"/>
              </a:rPr>
              <a:t>Skomski</a:t>
            </a:r>
            <a:r>
              <a:rPr lang="en-US" sz="1400" dirty="0">
                <a:latin typeface="Calibri" panose="020F0502020204030204" pitchFamily="34" charset="0"/>
                <a:ea typeface="+mn-lt"/>
                <a:cs typeface="Calibri" panose="020F0502020204030204" pitchFamily="34" charset="0"/>
              </a:rPr>
              <a:t>, </a:t>
            </a:r>
            <a:r>
              <a:rPr lang="en-US" sz="1400" dirty="0" err="1">
                <a:latin typeface="Calibri" panose="020F0502020204030204" pitchFamily="34" charset="0"/>
                <a:ea typeface="+mn-lt"/>
                <a:cs typeface="Calibri" panose="020F0502020204030204" pitchFamily="34" charset="0"/>
              </a:rPr>
              <a:t>Draguna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Vrabie</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Spectral Analysis and Stability of Deep Neural Dynamics, arXiv:2011.13492</a:t>
            </a:r>
            <a:endParaRPr lang="en-US" sz="1400" dirty="0">
              <a:latin typeface="Calibri" panose="020F0502020204030204" pitchFamily="34" charset="0"/>
              <a:cs typeface="Calibri" panose="020F0502020204030204" pitchFamily="34" charset="0"/>
            </a:endParaRPr>
          </a:p>
        </p:txBody>
      </p:sp>
      <p:pic>
        <p:nvPicPr>
          <p:cNvPr id="8" name="Picture 7" descr="Graphical user interface, application, PowerPoint&#10;&#10;Description automatically generated">
            <a:extLst>
              <a:ext uri="{FF2B5EF4-FFF2-40B4-BE49-F238E27FC236}">
                <a16:creationId xmlns:a16="http://schemas.microsoft.com/office/drawing/2014/main" id="{C17C7BC4-A1DC-4DDA-A7FC-A25926F90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710" y="2459268"/>
            <a:ext cx="6914599" cy="4614506"/>
          </a:xfrm>
          <a:prstGeom prst="rect">
            <a:avLst/>
          </a:prstGeom>
        </p:spPr>
      </p:pic>
    </p:spTree>
    <p:extLst>
      <p:ext uri="{BB962C8B-B14F-4D97-AF65-F5344CB8AC3E}">
        <p14:creationId xmlns:p14="http://schemas.microsoft.com/office/powerpoint/2010/main" val="2416069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A22A6D3-5AA8-4E78-9375-3864028ACB57}"/>
              </a:ext>
            </a:extLst>
          </p:cNvPr>
          <p:cNvPicPr>
            <a:picLocks noChangeAspect="1"/>
          </p:cNvPicPr>
          <p:nvPr/>
        </p:nvPicPr>
        <p:blipFill>
          <a:blip r:embed="rId3"/>
          <a:stretch>
            <a:fillRect/>
          </a:stretch>
        </p:blipFill>
        <p:spPr>
          <a:xfrm>
            <a:off x="9564556" y="2711199"/>
            <a:ext cx="2740263" cy="1719047"/>
          </a:xfrm>
          <a:prstGeom prst="rect">
            <a:avLst/>
          </a:prstGeom>
        </p:spPr>
      </p:pic>
      <p:sp>
        <p:nvSpPr>
          <p:cNvPr id="2" name="Slide Number Placeholder 1">
            <a:extLst>
              <a:ext uri="{FF2B5EF4-FFF2-40B4-BE49-F238E27FC236}">
                <a16:creationId xmlns:a16="http://schemas.microsoft.com/office/drawing/2014/main" id="{93CDFADD-FA58-43C2-8804-25DDBCA336A9}"/>
              </a:ext>
            </a:extLst>
          </p:cNvPr>
          <p:cNvSpPr>
            <a:spLocks noGrp="1"/>
          </p:cNvSpPr>
          <p:nvPr>
            <p:ph type="sldNum" sz="quarter" idx="12"/>
          </p:nvPr>
        </p:nvSpPr>
        <p:spPr>
          <a:xfrm>
            <a:off x="14035332" y="7772400"/>
            <a:ext cx="453223" cy="457200"/>
          </a:xfrm>
        </p:spPr>
        <p:txBody>
          <a:bodyPr/>
          <a:lstStyle/>
          <a:p>
            <a:fld id="{FE7A4BB3-E848-5A44-82DF-322201952CD8}" type="slidenum">
              <a:rPr lang="en-US" smtClean="0"/>
              <a:pPr/>
              <a:t>35</a:t>
            </a:fld>
            <a:endParaRPr lang="en-US" dirty="0"/>
          </a:p>
        </p:txBody>
      </p:sp>
      <p:sp>
        <p:nvSpPr>
          <p:cNvPr id="3" name="Title 2">
            <a:extLst>
              <a:ext uri="{FF2B5EF4-FFF2-40B4-BE49-F238E27FC236}">
                <a16:creationId xmlns:a16="http://schemas.microsoft.com/office/drawing/2014/main" id="{74161FF4-4B6E-4490-BE2C-CFD9F1E72147}"/>
              </a:ext>
            </a:extLst>
          </p:cNvPr>
          <p:cNvSpPr>
            <a:spLocks noGrp="1"/>
          </p:cNvSpPr>
          <p:nvPr>
            <p:ph type="title"/>
          </p:nvPr>
        </p:nvSpPr>
        <p:spPr/>
        <p:txBody>
          <a:bodyPr/>
          <a:lstStyle/>
          <a:p>
            <a:r>
              <a:rPr lang="en-US" dirty="0"/>
              <a:t>Conclusion</a:t>
            </a:r>
          </a:p>
        </p:txBody>
      </p:sp>
      <p:pic>
        <p:nvPicPr>
          <p:cNvPr id="6" name="Picture 5" descr="A screen shot of a computer&#10;&#10;Description automatically generated">
            <a:extLst>
              <a:ext uri="{FF2B5EF4-FFF2-40B4-BE49-F238E27FC236}">
                <a16:creationId xmlns:a16="http://schemas.microsoft.com/office/drawing/2014/main" id="{7A3B2715-5D95-45C4-A29E-D20A664E2C22}"/>
              </a:ext>
            </a:extLst>
          </p:cNvPr>
          <p:cNvPicPr>
            <a:picLocks noChangeAspect="1"/>
          </p:cNvPicPr>
          <p:nvPr/>
        </p:nvPicPr>
        <p:blipFill>
          <a:blip r:embed="rId4"/>
          <a:stretch>
            <a:fillRect/>
          </a:stretch>
        </p:blipFill>
        <p:spPr>
          <a:xfrm>
            <a:off x="12238213" y="1961429"/>
            <a:ext cx="2217572" cy="1218529"/>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A9894262-A09A-423E-81C8-72260E227A40}"/>
              </a:ext>
            </a:extLst>
          </p:cNvPr>
          <p:cNvPicPr>
            <a:picLocks noChangeAspect="1"/>
          </p:cNvPicPr>
          <p:nvPr/>
        </p:nvPicPr>
        <p:blipFill>
          <a:blip r:embed="rId5"/>
          <a:stretch>
            <a:fillRect/>
          </a:stretch>
        </p:blipFill>
        <p:spPr>
          <a:xfrm>
            <a:off x="12218474" y="560262"/>
            <a:ext cx="2206261" cy="1240206"/>
          </a:xfrm>
          <a:prstGeom prst="rect">
            <a:avLst/>
          </a:prstGeom>
        </p:spPr>
      </p:pic>
      <p:pic>
        <p:nvPicPr>
          <p:cNvPr id="8" name="Graphic 7">
            <a:extLst>
              <a:ext uri="{FF2B5EF4-FFF2-40B4-BE49-F238E27FC236}">
                <a16:creationId xmlns:a16="http://schemas.microsoft.com/office/drawing/2014/main" id="{FDE837FB-8319-4B24-A787-7C040770A7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9648" y="500719"/>
            <a:ext cx="2965425" cy="1578757"/>
          </a:xfrm>
          <a:prstGeom prst="rect">
            <a:avLst/>
          </a:prstGeom>
        </p:spPr>
      </p:pic>
      <p:pic>
        <p:nvPicPr>
          <p:cNvPr id="9" name="Picture 8" descr="Graphical user interface, application, PowerPoint&#10;&#10;Description automatically generated">
            <a:extLst>
              <a:ext uri="{FF2B5EF4-FFF2-40B4-BE49-F238E27FC236}">
                <a16:creationId xmlns:a16="http://schemas.microsoft.com/office/drawing/2014/main" id="{499D47C1-A19A-414B-A30A-54429B21A0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54424" y="3350518"/>
            <a:ext cx="2231439" cy="1489166"/>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01724C4C-DE19-478E-8928-9F77EC5F79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87179" y="6160131"/>
            <a:ext cx="2403747" cy="1719324"/>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356D6FC4-5C46-44BB-9DA8-AD17E55C62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81342" y="511141"/>
            <a:ext cx="2231439" cy="2139649"/>
          </a:xfrm>
          <a:prstGeom prst="rect">
            <a:avLst/>
          </a:prstGeom>
        </p:spPr>
      </p:pic>
      <p:pic>
        <p:nvPicPr>
          <p:cNvPr id="12" name="Picture 11" descr="Chart, line chart, histogram&#10;&#10;Description automatically generated">
            <a:extLst>
              <a:ext uri="{FF2B5EF4-FFF2-40B4-BE49-F238E27FC236}">
                <a16:creationId xmlns:a16="http://schemas.microsoft.com/office/drawing/2014/main" id="{804756B8-78D7-44FE-917D-92A431227C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63632" y="4941424"/>
            <a:ext cx="2660312" cy="1124462"/>
          </a:xfrm>
          <a:prstGeom prst="rect">
            <a:avLst/>
          </a:prstGeom>
        </p:spPr>
      </p:pic>
      <p:pic>
        <p:nvPicPr>
          <p:cNvPr id="13" name="Picture 12" descr="Diagram&#10;&#10;Description automatically generated">
            <a:extLst>
              <a:ext uri="{FF2B5EF4-FFF2-40B4-BE49-F238E27FC236}">
                <a16:creationId xmlns:a16="http://schemas.microsoft.com/office/drawing/2014/main" id="{130044AB-3ABE-48AB-B05D-B2677A83EF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1131" y="5358170"/>
            <a:ext cx="3141164" cy="2534842"/>
          </a:xfrm>
          <a:prstGeom prst="rect">
            <a:avLst/>
          </a:prstGeom>
        </p:spPr>
      </p:pic>
      <p:pic>
        <p:nvPicPr>
          <p:cNvPr id="16" name="Picture 15">
            <a:extLst>
              <a:ext uri="{FF2B5EF4-FFF2-40B4-BE49-F238E27FC236}">
                <a16:creationId xmlns:a16="http://schemas.microsoft.com/office/drawing/2014/main" id="{1B175EF0-3A9E-4BC3-A33E-96D6127AA782}"/>
              </a:ext>
            </a:extLst>
          </p:cNvPr>
          <p:cNvPicPr>
            <a:picLocks noChangeAspect="1"/>
          </p:cNvPicPr>
          <p:nvPr/>
        </p:nvPicPr>
        <p:blipFill>
          <a:blip r:embed="rId13"/>
          <a:stretch>
            <a:fillRect/>
          </a:stretch>
        </p:blipFill>
        <p:spPr>
          <a:xfrm>
            <a:off x="6406251" y="2360992"/>
            <a:ext cx="3284841" cy="1637112"/>
          </a:xfrm>
          <a:prstGeom prst="rect">
            <a:avLst/>
          </a:prstGeom>
        </p:spPr>
      </p:pic>
      <p:pic>
        <p:nvPicPr>
          <p:cNvPr id="18" name="Picture 17">
            <a:extLst>
              <a:ext uri="{FF2B5EF4-FFF2-40B4-BE49-F238E27FC236}">
                <a16:creationId xmlns:a16="http://schemas.microsoft.com/office/drawing/2014/main" id="{E56C42BC-96BA-4ECF-8207-D7B1521C8ECA}"/>
              </a:ext>
            </a:extLst>
          </p:cNvPr>
          <p:cNvPicPr>
            <a:picLocks noChangeAspect="1"/>
          </p:cNvPicPr>
          <p:nvPr/>
        </p:nvPicPr>
        <p:blipFill rotWithShape="1">
          <a:blip r:embed="rId14">
            <a:extLst>
              <a:ext uri="{28A0092B-C50C-407E-A947-70E740481C1C}">
                <a14:useLocalDpi xmlns:a14="http://schemas.microsoft.com/office/drawing/2010/main" val="0"/>
              </a:ext>
            </a:extLst>
          </a:blip>
          <a:srcRect t="1698" b="50000"/>
          <a:stretch/>
        </p:blipFill>
        <p:spPr>
          <a:xfrm>
            <a:off x="6571663" y="4258995"/>
            <a:ext cx="3090863" cy="786689"/>
          </a:xfrm>
          <a:prstGeom prst="rect">
            <a:avLst/>
          </a:prstGeom>
        </p:spPr>
      </p:pic>
      <p:sp>
        <p:nvSpPr>
          <p:cNvPr id="20" name="Content Placeholder 3">
            <a:extLst>
              <a:ext uri="{FF2B5EF4-FFF2-40B4-BE49-F238E27FC236}">
                <a16:creationId xmlns:a16="http://schemas.microsoft.com/office/drawing/2014/main" id="{480316BE-FCFC-423D-B7EA-944CDF62E4CA}"/>
              </a:ext>
            </a:extLst>
          </p:cNvPr>
          <p:cNvSpPr>
            <a:spLocks noGrp="1"/>
          </p:cNvSpPr>
          <p:nvPr>
            <p:ph sz="quarter" idx="20"/>
          </p:nvPr>
        </p:nvSpPr>
        <p:spPr>
          <a:xfrm>
            <a:off x="1058487" y="1875497"/>
            <a:ext cx="5391468" cy="6193389"/>
          </a:xfrm>
        </p:spPr>
        <p:txBody>
          <a:bodyPr vert="horz" lIns="91440" tIns="45720" rIns="91440" bIns="45720" rtlCol="0" anchor="t">
            <a:normAutofit fontScale="62500" lnSpcReduction="20000"/>
          </a:bodyPr>
          <a:lstStyle/>
          <a:p>
            <a:r>
              <a:rPr lang="en-US" b="1" dirty="0">
                <a:latin typeface="Arial"/>
                <a:cs typeface="Arial"/>
              </a:rPr>
              <a:t>Differentiable Predictive Control</a:t>
            </a:r>
          </a:p>
          <a:p>
            <a:pPr lvl="1"/>
            <a:r>
              <a:rPr lang="en-US" dirty="0"/>
              <a:t>Neural state space model for system ID</a:t>
            </a:r>
          </a:p>
          <a:p>
            <a:pPr lvl="1"/>
            <a:r>
              <a:rPr lang="en-US" dirty="0"/>
              <a:t>Physics-informed priors (neural gray-box)</a:t>
            </a:r>
          </a:p>
          <a:p>
            <a:pPr lvl="1"/>
            <a:r>
              <a:rPr lang="en-US" dirty="0"/>
              <a:t>Incorporating operational constraints</a:t>
            </a:r>
          </a:p>
          <a:p>
            <a:pPr lvl="1"/>
            <a:r>
              <a:rPr lang="en-US" dirty="0"/>
              <a:t>Theoretical connection with MPC</a:t>
            </a:r>
          </a:p>
          <a:p>
            <a:pPr lvl="1"/>
            <a:r>
              <a:rPr lang="en-US" dirty="0"/>
              <a:t>Explicit neural control policies</a:t>
            </a:r>
          </a:p>
          <a:p>
            <a:pPr lvl="1"/>
            <a:r>
              <a:rPr lang="en-US" dirty="0"/>
              <a:t>Embedded implementation with low-cost HW</a:t>
            </a:r>
          </a:p>
          <a:p>
            <a:pPr lvl="1"/>
            <a:r>
              <a:rPr lang="en-US" dirty="0"/>
              <a:t>Learning from small datasets</a:t>
            </a:r>
          </a:p>
          <a:p>
            <a:r>
              <a:rPr lang="en-US" b="1" dirty="0">
                <a:latin typeface="Arial"/>
                <a:cs typeface="Arial"/>
              </a:rPr>
              <a:t>Ongoing work</a:t>
            </a:r>
          </a:p>
          <a:p>
            <a:pPr lvl="1"/>
            <a:r>
              <a:rPr lang="en-US" dirty="0">
                <a:latin typeface="Arial"/>
                <a:cs typeface="Arial"/>
              </a:rPr>
              <a:t>Uncertainty Quantification</a:t>
            </a:r>
          </a:p>
          <a:p>
            <a:pPr lvl="1"/>
            <a:r>
              <a:rPr lang="en-US" dirty="0">
                <a:latin typeface="Arial"/>
                <a:cs typeface="Arial"/>
              </a:rPr>
              <a:t>Theoretical guarantees: convergence, stability, constraints satisfaction</a:t>
            </a:r>
          </a:p>
          <a:p>
            <a:r>
              <a:rPr lang="en-US" b="1" dirty="0">
                <a:latin typeface="Arial"/>
                <a:cs typeface="Arial"/>
              </a:rPr>
              <a:t>Software development</a:t>
            </a:r>
            <a:endParaRPr lang="en-US" dirty="0">
              <a:latin typeface="Arial"/>
              <a:cs typeface="Arial"/>
            </a:endParaRPr>
          </a:p>
          <a:p>
            <a:pPr lvl="1"/>
            <a:r>
              <a:rPr lang="en-US" dirty="0">
                <a:latin typeface="Arial"/>
                <a:cs typeface="Arial"/>
              </a:rPr>
              <a:t>User-friendly software package</a:t>
            </a:r>
          </a:p>
          <a:p>
            <a:pPr lvl="2"/>
            <a:r>
              <a:rPr lang="en-US" dirty="0" err="1">
                <a:latin typeface="Arial"/>
                <a:cs typeface="Arial"/>
              </a:rPr>
              <a:t>Pytorch</a:t>
            </a:r>
            <a:r>
              <a:rPr lang="en-US" dirty="0">
                <a:latin typeface="Arial"/>
                <a:cs typeface="Arial"/>
              </a:rPr>
              <a:t>-based will be released soon: </a:t>
            </a:r>
            <a:r>
              <a:rPr lang="en-US" dirty="0">
                <a:latin typeface="Arial"/>
                <a:cs typeface="Arial"/>
                <a:hlinkClick r:id="rId15"/>
              </a:rPr>
              <a:t>https://github.com/pnnl/neuromancer</a:t>
            </a:r>
            <a:r>
              <a:rPr lang="en-US" dirty="0">
                <a:latin typeface="Arial"/>
                <a:cs typeface="Arial"/>
              </a:rPr>
              <a:t> </a:t>
            </a:r>
          </a:p>
          <a:p>
            <a:pPr lvl="1"/>
            <a:r>
              <a:rPr lang="en-US" dirty="0">
                <a:latin typeface="Arial"/>
                <a:cs typeface="Arial"/>
              </a:rPr>
              <a:t>Suite of structured linear algebra priors </a:t>
            </a:r>
          </a:p>
          <a:p>
            <a:pPr lvl="2"/>
            <a:r>
              <a:rPr lang="en-US" dirty="0">
                <a:latin typeface="Arial"/>
                <a:cs typeface="Arial"/>
              </a:rPr>
              <a:t>Structured linear maps in </a:t>
            </a:r>
            <a:r>
              <a:rPr lang="en-US" dirty="0" err="1">
                <a:latin typeface="Arial"/>
                <a:cs typeface="Arial"/>
              </a:rPr>
              <a:t>Pytorch</a:t>
            </a:r>
            <a:r>
              <a:rPr lang="en-US" dirty="0">
                <a:latin typeface="Arial"/>
                <a:cs typeface="Arial"/>
              </a:rPr>
              <a:t>: </a:t>
            </a:r>
            <a:r>
              <a:rPr lang="en-US" dirty="0">
                <a:latin typeface="Arial"/>
                <a:cs typeface="Arial"/>
                <a:hlinkClick r:id="rId16"/>
              </a:rPr>
              <a:t>https://pnnl.github.io/slim/</a:t>
            </a:r>
            <a:r>
              <a:rPr lang="en-US" dirty="0">
                <a:latin typeface="Arial"/>
                <a:cs typeface="Arial"/>
              </a:rPr>
              <a:t> </a:t>
            </a:r>
          </a:p>
          <a:p>
            <a:r>
              <a:rPr lang="en-US" b="1" dirty="0">
                <a:latin typeface="Arial"/>
                <a:cs typeface="Arial"/>
              </a:rPr>
              <a:t>Long-Term Vision</a:t>
            </a:r>
            <a:endParaRPr lang="en-US" dirty="0">
              <a:latin typeface="Arial"/>
              <a:cs typeface="Arial"/>
            </a:endParaRPr>
          </a:p>
          <a:p>
            <a:pPr lvl="1"/>
            <a:r>
              <a:rPr lang="en-US" dirty="0">
                <a:latin typeface="Arial"/>
                <a:cs typeface="Arial"/>
              </a:rPr>
              <a:t>Causal discovery, dynamical coupling</a:t>
            </a:r>
          </a:p>
          <a:p>
            <a:pPr lvl="1"/>
            <a:r>
              <a:rPr lang="en-US" dirty="0">
                <a:latin typeface="Arial"/>
                <a:cs typeface="Arial"/>
              </a:rPr>
              <a:t>Solving large-scale non-convex constrained optimization problems</a:t>
            </a:r>
          </a:p>
          <a:p>
            <a:pPr lvl="1"/>
            <a:r>
              <a:rPr lang="en-US" dirty="0">
                <a:latin typeface="Arial"/>
                <a:cs typeface="Arial"/>
              </a:rPr>
              <a:t>Real world applications in energy, manufacturing, cyber</a:t>
            </a:r>
          </a:p>
        </p:txBody>
      </p:sp>
      <p:pic>
        <p:nvPicPr>
          <p:cNvPr id="23" name="Picture 22">
            <a:extLst>
              <a:ext uri="{FF2B5EF4-FFF2-40B4-BE49-F238E27FC236}">
                <a16:creationId xmlns:a16="http://schemas.microsoft.com/office/drawing/2014/main" id="{97D70817-D2B5-4B5D-8C54-A80CFE0F4B2D}"/>
              </a:ext>
            </a:extLst>
          </p:cNvPr>
          <p:cNvPicPr>
            <a:picLocks noChangeAspect="1"/>
          </p:cNvPicPr>
          <p:nvPr/>
        </p:nvPicPr>
        <p:blipFill>
          <a:blip r:embed="rId17"/>
          <a:stretch>
            <a:fillRect/>
          </a:stretch>
        </p:blipFill>
        <p:spPr>
          <a:xfrm>
            <a:off x="9732813" y="6200777"/>
            <a:ext cx="2403747" cy="1808702"/>
          </a:xfrm>
          <a:prstGeom prst="rect">
            <a:avLst/>
          </a:prstGeom>
        </p:spPr>
      </p:pic>
      <p:pic>
        <p:nvPicPr>
          <p:cNvPr id="24" name="Picture 23" descr="Chart, bar chart&#10;&#10;Description automatically generated">
            <a:extLst>
              <a:ext uri="{FF2B5EF4-FFF2-40B4-BE49-F238E27FC236}">
                <a16:creationId xmlns:a16="http://schemas.microsoft.com/office/drawing/2014/main" id="{5A4889BA-930C-4937-84FA-F65D5128C91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669534" y="4424027"/>
            <a:ext cx="2513714" cy="1911571"/>
          </a:xfrm>
          <a:prstGeom prst="rect">
            <a:avLst/>
          </a:prstGeom>
        </p:spPr>
      </p:pic>
    </p:spTree>
    <p:extLst>
      <p:ext uri="{BB962C8B-B14F-4D97-AF65-F5344CB8AC3E}">
        <p14:creationId xmlns:p14="http://schemas.microsoft.com/office/powerpoint/2010/main" val="425232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52B06-BC6A-3C48-B487-4171D0BB43D3}"/>
              </a:ext>
            </a:extLst>
          </p:cNvPr>
          <p:cNvSpPr>
            <a:spLocks noGrp="1"/>
          </p:cNvSpPr>
          <p:nvPr>
            <p:ph type="sldNum" sz="quarter" idx="12"/>
          </p:nvPr>
        </p:nvSpPr>
        <p:spPr/>
        <p:txBody>
          <a:bodyPr/>
          <a:lstStyle/>
          <a:p>
            <a:fld id="{FE7A4BB3-E848-5A44-82DF-322201952CD8}" type="slidenum">
              <a:rPr lang="en-US" smtClean="0"/>
              <a:pPr/>
              <a:t>36</a:t>
            </a:fld>
            <a:endParaRPr lang="en-US" dirty="0"/>
          </a:p>
        </p:txBody>
      </p:sp>
      <p:sp>
        <p:nvSpPr>
          <p:cNvPr id="3" name="Title 2">
            <a:extLst>
              <a:ext uri="{FF2B5EF4-FFF2-40B4-BE49-F238E27FC236}">
                <a16:creationId xmlns:a16="http://schemas.microsoft.com/office/drawing/2014/main" id="{EFA5BBBA-0700-BB48-94F5-FCF3B14DC959}"/>
              </a:ext>
            </a:extLst>
          </p:cNvPr>
          <p:cNvSpPr>
            <a:spLocks noGrp="1"/>
          </p:cNvSpPr>
          <p:nvPr>
            <p:ph type="title"/>
          </p:nvPr>
        </p:nvSpPr>
        <p:spPr/>
        <p:txBody>
          <a:bodyPr/>
          <a:lstStyle/>
          <a:p>
            <a:r>
              <a:rPr lang="en-US" dirty="0">
                <a:solidFill>
                  <a:srgbClr val="D57500"/>
                </a:solidFill>
                <a:latin typeface="Arial"/>
                <a:cs typeface="Arial"/>
              </a:rPr>
              <a:t>Dynamical Effects of Network Depth</a:t>
            </a:r>
            <a:endParaRPr lang="en-US" dirty="0"/>
          </a:p>
        </p:txBody>
      </p:sp>
      <p:pic>
        <p:nvPicPr>
          <p:cNvPr id="5" name="Picture 4" descr="A picture containing diagram&#10;&#10;Description automatically generated">
            <a:extLst>
              <a:ext uri="{FF2B5EF4-FFF2-40B4-BE49-F238E27FC236}">
                <a16:creationId xmlns:a16="http://schemas.microsoft.com/office/drawing/2014/main" id="{3D0AC636-793A-C844-A208-B2AE67F15C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26971" y="1978745"/>
            <a:ext cx="5587449" cy="5357610"/>
          </a:xfrm>
          <a:prstGeom prst="rect">
            <a:avLst/>
          </a:prstGeom>
        </p:spPr>
      </p:pic>
      <p:sp>
        <p:nvSpPr>
          <p:cNvPr id="6" name="Rectangle 5">
            <a:extLst>
              <a:ext uri="{FF2B5EF4-FFF2-40B4-BE49-F238E27FC236}">
                <a16:creationId xmlns:a16="http://schemas.microsoft.com/office/drawing/2014/main" id="{5BD76E46-C0E0-6B46-A674-DCD336049842}"/>
              </a:ext>
            </a:extLst>
          </p:cNvPr>
          <p:cNvSpPr/>
          <p:nvPr/>
        </p:nvSpPr>
        <p:spPr>
          <a:xfrm>
            <a:off x="2379212" y="5862226"/>
            <a:ext cx="3829109" cy="646331"/>
          </a:xfrm>
          <a:prstGeom prst="rect">
            <a:avLst/>
          </a:prstGeom>
        </p:spPr>
        <p:txBody>
          <a:bodyPr wrap="square">
            <a:spAutoFit/>
          </a:bodyPr>
          <a:lstStyle/>
          <a:p>
            <a:r>
              <a:rPr lang="en-US">
                <a:latin typeface="Arial" panose="020B0604020202020204" pitchFamily="34" charset="0"/>
              </a:rPr>
              <a:t>Unstable layers imply exploding gradient problem</a:t>
            </a:r>
            <a:endParaRPr lang="en-US"/>
          </a:p>
        </p:txBody>
      </p:sp>
      <p:sp>
        <p:nvSpPr>
          <p:cNvPr id="7" name="Rectangle 6">
            <a:extLst>
              <a:ext uri="{FF2B5EF4-FFF2-40B4-BE49-F238E27FC236}">
                <a16:creationId xmlns:a16="http://schemas.microsoft.com/office/drawing/2014/main" id="{6491EB50-B851-444A-AA89-F5C12BDBCAF1}"/>
              </a:ext>
            </a:extLst>
          </p:cNvPr>
          <p:cNvSpPr/>
          <p:nvPr/>
        </p:nvSpPr>
        <p:spPr>
          <a:xfrm>
            <a:off x="2471401" y="2415872"/>
            <a:ext cx="4227439" cy="757130"/>
          </a:xfrm>
          <a:prstGeom prst="rect">
            <a:avLst/>
          </a:prstGeom>
        </p:spPr>
        <p:txBody>
          <a:bodyPr wrap="none">
            <a:spAutoFit/>
          </a:bodyPr>
          <a:lstStyle/>
          <a:p>
            <a:r>
              <a:rPr lang="en-US" dirty="0">
                <a:latin typeface="Arial" panose="020B0604020202020204" pitchFamily="34" charset="0"/>
              </a:rPr>
              <a:t>Exponentially stable layers </a:t>
            </a:r>
          </a:p>
          <a:p>
            <a:r>
              <a:rPr lang="en-US" dirty="0">
                <a:latin typeface="Arial" panose="020B0604020202020204" pitchFamily="34" charset="0"/>
              </a:rPr>
              <a:t>imply vanishing gradient problem</a:t>
            </a:r>
            <a:endParaRPr lang="en-US" dirty="0"/>
          </a:p>
        </p:txBody>
      </p:sp>
      <p:sp>
        <p:nvSpPr>
          <p:cNvPr id="8" name="Rectangle 7">
            <a:extLst>
              <a:ext uri="{FF2B5EF4-FFF2-40B4-BE49-F238E27FC236}">
                <a16:creationId xmlns:a16="http://schemas.microsoft.com/office/drawing/2014/main" id="{BAC296F2-69BE-F74C-9BA5-297CBF055857}"/>
              </a:ext>
            </a:extLst>
          </p:cNvPr>
          <p:cNvSpPr/>
          <p:nvPr/>
        </p:nvSpPr>
        <p:spPr>
          <a:xfrm>
            <a:off x="2471401" y="4011820"/>
            <a:ext cx="3829109" cy="646331"/>
          </a:xfrm>
          <a:prstGeom prst="rect">
            <a:avLst/>
          </a:prstGeom>
        </p:spPr>
        <p:txBody>
          <a:bodyPr wrap="square">
            <a:spAutoFit/>
          </a:bodyPr>
          <a:lstStyle/>
          <a:p>
            <a:r>
              <a:rPr lang="en-US">
                <a:latin typeface="Arial" panose="020B0604020202020204" pitchFamily="34" charset="0"/>
              </a:rPr>
              <a:t>Network with energy conversion prevents gradient problems</a:t>
            </a:r>
            <a:endParaRPr lang="en-US"/>
          </a:p>
        </p:txBody>
      </p:sp>
      <p:sp>
        <p:nvSpPr>
          <p:cNvPr id="9" name="Content Placeholder 2">
            <a:extLst>
              <a:ext uri="{FF2B5EF4-FFF2-40B4-BE49-F238E27FC236}">
                <a16:creationId xmlns:a16="http://schemas.microsoft.com/office/drawing/2014/main" id="{063B96EE-0554-3740-8992-A03BECC5488D}"/>
              </a:ext>
            </a:extLst>
          </p:cNvPr>
          <p:cNvSpPr txBox="1">
            <a:spLocks/>
          </p:cNvSpPr>
          <p:nvPr/>
        </p:nvSpPr>
        <p:spPr>
          <a:xfrm>
            <a:off x="1241576" y="779527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latin typeface="Calibri" panose="020F0502020204030204" pitchFamily="34" charset="0"/>
                <a:cs typeface="Calibri" panose="020F0502020204030204" pitchFamily="34" charset="0"/>
              </a:rPr>
              <a:t>Jan </a:t>
            </a:r>
            <a:r>
              <a:rPr lang="en-US" sz="1400" dirty="0" err="1">
                <a:latin typeface="Calibri" panose="020F0502020204030204" pitchFamily="34" charset="0"/>
                <a:cs typeface="Calibri" panose="020F0502020204030204" pitchFamily="34" charset="0"/>
              </a:rPr>
              <a:t>Drgona</a:t>
            </a:r>
            <a:r>
              <a:rPr lang="en-US" sz="1400" dirty="0">
                <a:latin typeface="Calibri" panose="020F0502020204030204" pitchFamily="34" charset="0"/>
                <a:cs typeface="Calibri" panose="020F0502020204030204" pitchFamily="34" charset="0"/>
              </a:rPr>
              <a:t>, Aaron </a:t>
            </a:r>
            <a:r>
              <a:rPr lang="en-US" sz="1400" dirty="0" err="1">
                <a:latin typeface="Calibri" panose="020F0502020204030204" pitchFamily="34" charset="0"/>
                <a:cs typeface="Calibri" panose="020F0502020204030204" pitchFamily="34" charset="0"/>
              </a:rPr>
              <a:t>Tuor</a:t>
            </a:r>
            <a:r>
              <a:rPr lang="en-US" sz="1400" dirty="0">
                <a:latin typeface="Calibri" panose="020F0502020204030204" pitchFamily="34" charset="0"/>
                <a:cs typeface="Calibri" panose="020F0502020204030204" pitchFamily="34" charset="0"/>
              </a:rPr>
              <a:t>, Soumya </a:t>
            </a:r>
            <a:r>
              <a:rPr lang="en-US" sz="1400" dirty="0" err="1">
                <a:latin typeface="Calibri" panose="020F0502020204030204" pitchFamily="34" charset="0"/>
                <a:cs typeface="Calibri" panose="020F0502020204030204" pitchFamily="34" charset="0"/>
              </a:rPr>
              <a:t>Vasisht</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Elliott </a:t>
            </a:r>
            <a:r>
              <a:rPr lang="en-US" sz="1400" dirty="0" err="1">
                <a:latin typeface="Calibri" panose="020F0502020204030204" pitchFamily="34" charset="0"/>
                <a:ea typeface="+mn-lt"/>
                <a:cs typeface="Calibri" panose="020F0502020204030204" pitchFamily="34" charset="0"/>
              </a:rPr>
              <a:t>Skomski</a:t>
            </a:r>
            <a:r>
              <a:rPr lang="en-US" sz="1400" dirty="0">
                <a:latin typeface="Calibri" panose="020F0502020204030204" pitchFamily="34" charset="0"/>
                <a:ea typeface="+mn-lt"/>
                <a:cs typeface="Calibri" panose="020F0502020204030204" pitchFamily="34" charset="0"/>
              </a:rPr>
              <a:t>, </a:t>
            </a:r>
            <a:r>
              <a:rPr lang="en-US" sz="1400" dirty="0" err="1">
                <a:latin typeface="Calibri" panose="020F0502020204030204" pitchFamily="34" charset="0"/>
                <a:ea typeface="+mn-lt"/>
                <a:cs typeface="Calibri" panose="020F0502020204030204" pitchFamily="34" charset="0"/>
              </a:rPr>
              <a:t>Draguna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Vrabie</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Spectral Analysis and Stability of Deep Neural Dynamics, arXiv:2011.13492</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3661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B6725-0CB3-A94F-97E7-1D484BD06A8D}"/>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53E93BCC-A1B1-2E4F-AB2C-09EC110974C1}"/>
              </a:ext>
            </a:extLst>
          </p:cNvPr>
          <p:cNvSpPr>
            <a:spLocks noGrp="1"/>
          </p:cNvSpPr>
          <p:nvPr>
            <p:ph type="title"/>
          </p:nvPr>
        </p:nvSpPr>
        <p:spPr/>
        <p:txBody>
          <a:bodyPr/>
          <a:lstStyle/>
          <a:p>
            <a:r>
              <a:rPr lang="en-US" sz="3200" dirty="0"/>
              <a:t>MPC Challenges Limit its Broad Adoption</a:t>
            </a:r>
          </a:p>
        </p:txBody>
      </p:sp>
      <p:sp>
        <p:nvSpPr>
          <p:cNvPr id="4" name="Content Placeholder 3">
            <a:extLst>
              <a:ext uri="{FF2B5EF4-FFF2-40B4-BE49-F238E27FC236}">
                <a16:creationId xmlns:a16="http://schemas.microsoft.com/office/drawing/2014/main" id="{2290566C-5419-5F4C-AB6A-CB12C7428CE9}"/>
              </a:ext>
            </a:extLst>
          </p:cNvPr>
          <p:cNvSpPr>
            <a:spLocks noGrp="1"/>
          </p:cNvSpPr>
          <p:nvPr>
            <p:ph sz="quarter" idx="20"/>
          </p:nvPr>
        </p:nvSpPr>
        <p:spPr/>
        <p:txBody>
          <a:bodyPr/>
          <a:lstStyle/>
          <a:p>
            <a:r>
              <a:rPr lang="en-US" sz="2000" dirty="0">
                <a:solidFill>
                  <a:srgbClr val="282B2E"/>
                </a:solidFill>
                <a:ea typeface="ヒラギノ角ゴ Pro W3" charset="0"/>
                <a:cs typeface="Arial"/>
              </a:rPr>
              <a:t>Modeling</a:t>
            </a:r>
          </a:p>
          <a:p>
            <a:pPr lvl="1"/>
            <a:r>
              <a:rPr lang="en-US" sz="2000" dirty="0"/>
              <a:t>Physics-based modeling is expensive and time-consuming</a:t>
            </a:r>
          </a:p>
          <a:p>
            <a:pPr lvl="1"/>
            <a:r>
              <a:rPr lang="en-US" sz="2000" dirty="0"/>
              <a:t>Purely data-driven models lack operational safety guarantees, and do not generalize well</a:t>
            </a:r>
          </a:p>
          <a:p>
            <a:r>
              <a:rPr lang="en-US" sz="2000" dirty="0">
                <a:solidFill>
                  <a:srgbClr val="282B2E"/>
                </a:solidFill>
                <a:ea typeface="ヒラギノ角ゴ Pro W3" charset="0"/>
                <a:cs typeface="Arial"/>
              </a:rPr>
              <a:t>Optimization: translation to a solver language</a:t>
            </a:r>
          </a:p>
          <a:p>
            <a:pPr lvl="1"/>
            <a:r>
              <a:rPr lang="en-US" sz="2000" dirty="0"/>
              <a:t>Multiple customized methods for dealing with constraints (soft, hard)</a:t>
            </a:r>
          </a:p>
          <a:p>
            <a:pPr lvl="1"/>
            <a:r>
              <a:rPr lang="en-US" sz="2000" dirty="0"/>
              <a:t>Multi-objective, convexification, regularization, convergence issues</a:t>
            </a:r>
          </a:p>
          <a:p>
            <a:r>
              <a:rPr lang="en-US" sz="2000" dirty="0">
                <a:solidFill>
                  <a:srgbClr val="282B2E"/>
                </a:solidFill>
                <a:ea typeface="ヒラギノ角ゴ Pro W3" charset="0"/>
                <a:cs typeface="Arial"/>
              </a:rPr>
              <a:t>Computational limitations of control hardware</a:t>
            </a:r>
          </a:p>
          <a:p>
            <a:pPr lvl="1"/>
            <a:r>
              <a:rPr lang="en-US" sz="2000" dirty="0"/>
              <a:t>Online optimization computational requirements</a:t>
            </a:r>
          </a:p>
          <a:p>
            <a:pPr lvl="1"/>
            <a:r>
              <a:rPr lang="en-US" sz="2000" dirty="0"/>
              <a:t>Cloud deployment vs embedded optimization </a:t>
            </a:r>
          </a:p>
          <a:p>
            <a:r>
              <a:rPr lang="en-US" sz="2000" dirty="0">
                <a:solidFill>
                  <a:srgbClr val="282B2E"/>
                </a:solidFill>
                <a:ea typeface="ヒラギノ角ゴ Pro W3" charset="0"/>
                <a:cs typeface="Arial"/>
              </a:rPr>
              <a:t>Acceptance by operators</a:t>
            </a:r>
          </a:p>
          <a:p>
            <a:pPr lvl="1"/>
            <a:r>
              <a:rPr lang="en-US" sz="2000" dirty="0"/>
              <a:t>Installation: data mapping, sensor discovery, tuning</a:t>
            </a:r>
          </a:p>
          <a:p>
            <a:pPr lvl="1"/>
            <a:r>
              <a:rPr lang="en-US" sz="2000" dirty="0"/>
              <a:t>Interpretability, interaction, trust</a:t>
            </a:r>
          </a:p>
          <a:p>
            <a:pPr lvl="1"/>
            <a:r>
              <a:rPr lang="en-US" sz="2000" dirty="0"/>
              <a:t>Performance Measurement &amp; Verification</a:t>
            </a:r>
          </a:p>
        </p:txBody>
      </p:sp>
      <p:sp>
        <p:nvSpPr>
          <p:cNvPr id="5" name="Rectangle 4">
            <a:extLst>
              <a:ext uri="{FF2B5EF4-FFF2-40B4-BE49-F238E27FC236}">
                <a16:creationId xmlns:a16="http://schemas.microsoft.com/office/drawing/2014/main" id="{C808C229-1CD8-B44F-945B-D5C4DE67961F}"/>
              </a:ext>
            </a:extLst>
          </p:cNvPr>
          <p:cNvSpPr/>
          <p:nvPr/>
        </p:nvSpPr>
        <p:spPr>
          <a:xfrm>
            <a:off x="1371600" y="7450071"/>
            <a:ext cx="12455236" cy="523220"/>
          </a:xfrm>
          <a:prstGeom prst="rect">
            <a:avLst/>
          </a:prstGeom>
        </p:spPr>
        <p:txBody>
          <a:bodyPr wrap="square">
            <a:spAutoFit/>
          </a:bodyPr>
          <a:lstStyle/>
          <a:p>
            <a:r>
              <a:rPr lang="en-US" sz="1400" dirty="0" err="1">
                <a:ea typeface="Times New Roman" panose="02020603050405020304" pitchFamily="18" charset="0"/>
                <a:cs typeface="Ü_ò¯F95'38Ü…©5'77J"/>
              </a:rPr>
              <a:t>Drgona</a:t>
            </a:r>
            <a:r>
              <a:rPr lang="en-US" sz="1400" dirty="0">
                <a:ea typeface="Times New Roman" panose="02020603050405020304" pitchFamily="18" charset="0"/>
                <a:cs typeface="Ü_ò¯F95'38Ü…©5'77J"/>
              </a:rPr>
              <a:t> J., J. Arroyo, I.C. Figueroa, D. Blum, K. Arendt, D. Kim, and E.P. </a:t>
            </a:r>
            <a:r>
              <a:rPr lang="en-US" sz="1400" dirty="0" err="1">
                <a:ea typeface="Times New Roman" panose="02020603050405020304" pitchFamily="18" charset="0"/>
                <a:cs typeface="Ü_ò¯F95'38Ü…©5'77J"/>
              </a:rPr>
              <a:t>Olle</a:t>
            </a:r>
            <a:r>
              <a:rPr lang="en-US" sz="1400" dirty="0">
                <a:ea typeface="Times New Roman" panose="02020603050405020304" pitchFamily="18" charset="0"/>
                <a:cs typeface="Ü_ò¯F95'38Ü…©5'77J"/>
              </a:rPr>
              <a:t>, J. </a:t>
            </a:r>
            <a:r>
              <a:rPr lang="en-US" sz="1400" dirty="0" err="1">
                <a:ea typeface="Times New Roman" panose="02020603050405020304" pitchFamily="18" charset="0"/>
                <a:cs typeface="Ü_ò¯F95'38Ü…©5'77J"/>
              </a:rPr>
              <a:t>Oravec</a:t>
            </a:r>
            <a:r>
              <a:rPr lang="en-US" sz="1400" dirty="0">
                <a:ea typeface="Times New Roman" panose="02020603050405020304" pitchFamily="18" charset="0"/>
                <a:cs typeface="Ü_ò¯F95'38Ü…©5'77J"/>
              </a:rPr>
              <a:t>, </a:t>
            </a:r>
            <a:r>
              <a:rPr lang="en-US" sz="1400" dirty="0" err="1">
                <a:ea typeface="Times New Roman" panose="02020603050405020304" pitchFamily="18" charset="0"/>
                <a:cs typeface="Ü_ò¯F95'38Ü…©5'77J"/>
              </a:rPr>
              <a:t>M.Wetter</a:t>
            </a:r>
            <a:r>
              <a:rPr lang="en-US" sz="1400" dirty="0">
                <a:ea typeface="Times New Roman" panose="02020603050405020304" pitchFamily="18" charset="0"/>
                <a:cs typeface="Ü_ò¯F95'38Ü…©5'77J"/>
              </a:rPr>
              <a:t>, </a:t>
            </a:r>
            <a:r>
              <a:rPr lang="en-US" sz="1400" dirty="0" err="1">
                <a:ea typeface="Times New Roman" panose="02020603050405020304" pitchFamily="18" charset="0"/>
                <a:cs typeface="Ü_ò¯F95'38Ü…©5'77J"/>
              </a:rPr>
              <a:t>D.L.Vrabie</a:t>
            </a:r>
            <a:r>
              <a:rPr lang="en-US" sz="1400" dirty="0">
                <a:ea typeface="Times New Roman" panose="02020603050405020304" pitchFamily="18" charset="0"/>
                <a:cs typeface="Ü_ò¯F95'38Ü…©5'77J"/>
              </a:rPr>
              <a:t>, L. </a:t>
            </a:r>
            <a:r>
              <a:rPr lang="en-US" sz="1400" dirty="0" err="1">
                <a:ea typeface="Times New Roman" panose="02020603050405020304" pitchFamily="18" charset="0"/>
                <a:cs typeface="Ü_ò¯F95'38Ü…©5'77J"/>
              </a:rPr>
              <a:t>Helsen</a:t>
            </a:r>
            <a:r>
              <a:rPr lang="en-US" sz="1400" dirty="0">
                <a:ea typeface="Times New Roman" panose="02020603050405020304" pitchFamily="18" charset="0"/>
                <a:cs typeface="Ü_ò¯F95'38Ü…©5'77J"/>
              </a:rPr>
              <a:t>. 2020. "All You Need to Know About Model Predictive Control for Buildings." Annual Reviews in Control, September 29, 2020</a:t>
            </a:r>
            <a:r>
              <a:rPr lang="en-US" sz="1400" dirty="0"/>
              <a:t> </a:t>
            </a:r>
          </a:p>
        </p:txBody>
      </p:sp>
    </p:spTree>
    <p:extLst>
      <p:ext uri="{BB962C8B-B14F-4D97-AF65-F5344CB8AC3E}">
        <p14:creationId xmlns:p14="http://schemas.microsoft.com/office/powerpoint/2010/main" val="2142909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7B8AAE-C01D-4203-8CA2-F610C3A0241C}"/>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3" name="Title 2">
            <a:extLst>
              <a:ext uri="{FF2B5EF4-FFF2-40B4-BE49-F238E27FC236}">
                <a16:creationId xmlns:a16="http://schemas.microsoft.com/office/drawing/2014/main" id="{A3ECDEF6-EEF2-4551-AE80-CC165025C3A6}"/>
              </a:ext>
            </a:extLst>
          </p:cNvPr>
          <p:cNvSpPr>
            <a:spLocks noGrp="1"/>
          </p:cNvSpPr>
          <p:nvPr>
            <p:ph type="title"/>
          </p:nvPr>
        </p:nvSpPr>
        <p:spPr>
          <a:xfrm>
            <a:off x="3065586" y="270933"/>
            <a:ext cx="10660673" cy="1310979"/>
          </a:xfrm>
        </p:spPr>
        <p:txBody>
          <a:bodyPr/>
          <a:lstStyle/>
          <a:p>
            <a:r>
              <a:rPr lang="en-US" sz="3200" dirty="0"/>
              <a:t>Objective: </a:t>
            </a:r>
            <a:br>
              <a:rPr lang="en-US" sz="3200" dirty="0"/>
            </a:br>
            <a:r>
              <a:rPr lang="en-US" sz="3200" dirty="0"/>
              <a:t>Integrate Deep Learning with MPC and Physics</a:t>
            </a:r>
          </a:p>
        </p:txBody>
      </p:sp>
      <p:graphicFrame>
        <p:nvGraphicFramePr>
          <p:cNvPr id="5" name="Content Placeholder 2">
            <a:extLst>
              <a:ext uri="{FF2B5EF4-FFF2-40B4-BE49-F238E27FC236}">
                <a16:creationId xmlns:a16="http://schemas.microsoft.com/office/drawing/2014/main" id="{9FF7F8C2-66AD-450F-A20B-4266FCE219CE}"/>
              </a:ext>
            </a:extLst>
          </p:cNvPr>
          <p:cNvGraphicFramePr>
            <a:graphicFrameLocks/>
          </p:cNvGraphicFramePr>
          <p:nvPr>
            <p:extLst>
              <p:ext uri="{D42A27DB-BD31-4B8C-83A1-F6EECF244321}">
                <p14:modId xmlns:p14="http://schemas.microsoft.com/office/powerpoint/2010/main" val="2280457691"/>
              </p:ext>
            </p:extLst>
          </p:nvPr>
        </p:nvGraphicFramePr>
        <p:xfrm>
          <a:off x="1828800" y="2316480"/>
          <a:ext cx="11868150" cy="4598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2582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B6725-0CB3-A94F-97E7-1D484BD06A8D}"/>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53E93BCC-A1B1-2E4F-AB2C-09EC110974C1}"/>
              </a:ext>
            </a:extLst>
          </p:cNvPr>
          <p:cNvSpPr>
            <a:spLocks noGrp="1"/>
          </p:cNvSpPr>
          <p:nvPr>
            <p:ph type="title"/>
          </p:nvPr>
        </p:nvSpPr>
        <p:spPr/>
        <p:txBody>
          <a:bodyPr/>
          <a:lstStyle/>
          <a:p>
            <a:r>
              <a:rPr lang="en-US" sz="3200" dirty="0"/>
              <a:t>Formulations of Constrained Optimization Problems</a:t>
            </a:r>
          </a:p>
        </p:txBody>
      </p:sp>
      <p:sp>
        <p:nvSpPr>
          <p:cNvPr id="10" name="Rectangle 9">
            <a:extLst>
              <a:ext uri="{FF2B5EF4-FFF2-40B4-BE49-F238E27FC236}">
                <a16:creationId xmlns:a16="http://schemas.microsoft.com/office/drawing/2014/main" id="{81A5814B-A810-494C-BCA7-0C4744CA45E2}"/>
              </a:ext>
            </a:extLst>
          </p:cNvPr>
          <p:cNvSpPr/>
          <p:nvPr/>
        </p:nvSpPr>
        <p:spPr>
          <a:xfrm>
            <a:off x="1559378" y="2015521"/>
            <a:ext cx="1936749" cy="400110"/>
          </a:xfrm>
          <a:prstGeom prst="rect">
            <a:avLst/>
          </a:prstGeom>
        </p:spPr>
        <p:txBody>
          <a:bodyPr wrap="none">
            <a:spAutoFit/>
          </a:bodyPr>
          <a:lstStyle/>
          <a:p>
            <a:r>
              <a:rPr lang="en-US" sz="2000" b="1" dirty="0">
                <a:solidFill>
                  <a:srgbClr val="282B2E"/>
                </a:solidFill>
                <a:ea typeface="ヒラギノ角ゴ Pro W3" charset="0"/>
                <a:cs typeface="Arial"/>
              </a:rPr>
              <a:t>Standard form</a:t>
            </a:r>
            <a:endParaRPr lang="en-US" sz="2000" b="1" dirty="0"/>
          </a:p>
        </p:txBody>
      </p:sp>
      <p:sp>
        <p:nvSpPr>
          <p:cNvPr id="11" name="Rectangle 10">
            <a:extLst>
              <a:ext uri="{FF2B5EF4-FFF2-40B4-BE49-F238E27FC236}">
                <a16:creationId xmlns:a16="http://schemas.microsoft.com/office/drawing/2014/main" id="{3AAF1FEB-5374-4F95-9944-AB18D101A2A0}"/>
              </a:ext>
            </a:extLst>
          </p:cNvPr>
          <p:cNvSpPr/>
          <p:nvPr/>
        </p:nvSpPr>
        <p:spPr>
          <a:xfrm>
            <a:off x="7894788" y="2005288"/>
            <a:ext cx="3231975" cy="400110"/>
          </a:xfrm>
          <a:prstGeom prst="rect">
            <a:avLst/>
          </a:prstGeom>
        </p:spPr>
        <p:txBody>
          <a:bodyPr wrap="none">
            <a:spAutoFit/>
          </a:bodyPr>
          <a:lstStyle/>
          <a:p>
            <a:r>
              <a:rPr lang="en-US" sz="2000" b="1" dirty="0">
                <a:solidFill>
                  <a:srgbClr val="282B2E"/>
                </a:solidFill>
                <a:ea typeface="ヒラギノ角ゴ Pro W3" charset="0"/>
                <a:cs typeface="Arial"/>
              </a:rPr>
              <a:t>Parametric programming</a:t>
            </a:r>
            <a:endParaRPr lang="en-US" sz="2000" b="1" dirty="0"/>
          </a:p>
        </p:txBody>
      </p:sp>
      <p:pic>
        <p:nvPicPr>
          <p:cNvPr id="13" name="Picture 12" descr="Text, letter&#10;&#10;Description automatically generated">
            <a:extLst>
              <a:ext uri="{FF2B5EF4-FFF2-40B4-BE49-F238E27FC236}">
                <a16:creationId xmlns:a16="http://schemas.microsoft.com/office/drawing/2014/main" id="{EC3E5FC4-7AEF-40D1-B09E-C68BEC623340}"/>
              </a:ext>
            </a:extLst>
          </p:cNvPr>
          <p:cNvPicPr>
            <a:picLocks noChangeAspect="1"/>
          </p:cNvPicPr>
          <p:nvPr/>
        </p:nvPicPr>
        <p:blipFill>
          <a:blip r:embed="rId3"/>
          <a:stretch>
            <a:fillRect/>
          </a:stretch>
        </p:blipFill>
        <p:spPr>
          <a:xfrm>
            <a:off x="7990939" y="2474344"/>
            <a:ext cx="2863861" cy="1232399"/>
          </a:xfrm>
          <a:prstGeom prst="rect">
            <a:avLst/>
          </a:prstGeom>
        </p:spPr>
      </p:pic>
      <p:sp>
        <p:nvSpPr>
          <p:cNvPr id="14" name="Rectangle 13">
            <a:extLst>
              <a:ext uri="{FF2B5EF4-FFF2-40B4-BE49-F238E27FC236}">
                <a16:creationId xmlns:a16="http://schemas.microsoft.com/office/drawing/2014/main" id="{270192F4-BE29-4B30-BC0D-EC37F832E933}"/>
              </a:ext>
            </a:extLst>
          </p:cNvPr>
          <p:cNvSpPr/>
          <p:nvPr/>
        </p:nvSpPr>
        <p:spPr>
          <a:xfrm>
            <a:off x="4797114" y="2005288"/>
            <a:ext cx="2207656" cy="400110"/>
          </a:xfrm>
          <a:prstGeom prst="rect">
            <a:avLst/>
          </a:prstGeom>
        </p:spPr>
        <p:txBody>
          <a:bodyPr wrap="none">
            <a:spAutoFit/>
          </a:bodyPr>
          <a:lstStyle/>
          <a:p>
            <a:r>
              <a:rPr lang="en-US" sz="2000" b="1" dirty="0" err="1">
                <a:solidFill>
                  <a:srgbClr val="282B2E"/>
                </a:solidFill>
                <a:ea typeface="ヒラギノ角ゴ Pro W3" charset="0"/>
                <a:cs typeface="Arial"/>
              </a:rPr>
              <a:t>Lagrangian</a:t>
            </a:r>
            <a:r>
              <a:rPr lang="en-US" sz="2000" b="1" dirty="0">
                <a:solidFill>
                  <a:srgbClr val="282B2E"/>
                </a:solidFill>
                <a:ea typeface="ヒラギノ角ゴ Pro W3" charset="0"/>
                <a:cs typeface="Arial"/>
              </a:rPr>
              <a:t> form</a:t>
            </a:r>
            <a:endParaRPr lang="en-US" sz="2000" b="1" dirty="0"/>
          </a:p>
        </p:txBody>
      </p:sp>
      <p:sp>
        <p:nvSpPr>
          <p:cNvPr id="15" name="Rectangle 14">
            <a:extLst>
              <a:ext uri="{FF2B5EF4-FFF2-40B4-BE49-F238E27FC236}">
                <a16:creationId xmlns:a16="http://schemas.microsoft.com/office/drawing/2014/main" id="{6ADBDAE3-9360-47D7-BAD6-0CC430145FA3}"/>
              </a:ext>
            </a:extLst>
          </p:cNvPr>
          <p:cNvSpPr/>
          <p:nvPr/>
        </p:nvSpPr>
        <p:spPr>
          <a:xfrm>
            <a:off x="11681519" y="2005288"/>
            <a:ext cx="2278188" cy="400110"/>
          </a:xfrm>
          <a:prstGeom prst="rect">
            <a:avLst/>
          </a:prstGeom>
        </p:spPr>
        <p:txBody>
          <a:bodyPr wrap="none">
            <a:spAutoFit/>
          </a:bodyPr>
          <a:lstStyle/>
          <a:p>
            <a:r>
              <a:rPr lang="en-US" sz="2000" b="1" dirty="0">
                <a:solidFill>
                  <a:srgbClr val="282B2E"/>
                </a:solidFill>
                <a:ea typeface="ヒラギノ角ゴ Pro W3" charset="0"/>
                <a:cs typeface="Arial"/>
              </a:rPr>
              <a:t>Machine learning</a:t>
            </a:r>
            <a:endParaRPr lang="en-US" sz="2000" b="1" dirty="0"/>
          </a:p>
        </p:txBody>
      </p:sp>
      <p:pic>
        <p:nvPicPr>
          <p:cNvPr id="19" name="Picture 18" descr="Schematic&#10;&#10;Description automatically generated">
            <a:extLst>
              <a:ext uri="{FF2B5EF4-FFF2-40B4-BE49-F238E27FC236}">
                <a16:creationId xmlns:a16="http://schemas.microsoft.com/office/drawing/2014/main" id="{BDBC55DA-F696-423B-AF22-134657134653}"/>
              </a:ext>
            </a:extLst>
          </p:cNvPr>
          <p:cNvPicPr>
            <a:picLocks noChangeAspect="1"/>
          </p:cNvPicPr>
          <p:nvPr/>
        </p:nvPicPr>
        <p:blipFill>
          <a:blip r:embed="rId4"/>
          <a:stretch>
            <a:fillRect/>
          </a:stretch>
        </p:blipFill>
        <p:spPr>
          <a:xfrm>
            <a:off x="1354887" y="3767705"/>
            <a:ext cx="2413544" cy="1980468"/>
          </a:xfrm>
          <a:prstGeom prst="rect">
            <a:avLst/>
          </a:prstGeom>
        </p:spPr>
      </p:pic>
      <p:pic>
        <p:nvPicPr>
          <p:cNvPr id="21" name="Picture 20" descr="Chart, surface chart&#10;&#10;Description automatically generated">
            <a:extLst>
              <a:ext uri="{FF2B5EF4-FFF2-40B4-BE49-F238E27FC236}">
                <a16:creationId xmlns:a16="http://schemas.microsoft.com/office/drawing/2014/main" id="{5A7C8B70-BA37-4408-84AF-27D0A6CE315E}"/>
              </a:ext>
            </a:extLst>
          </p:cNvPr>
          <p:cNvPicPr>
            <a:picLocks noChangeAspect="1"/>
          </p:cNvPicPr>
          <p:nvPr/>
        </p:nvPicPr>
        <p:blipFill>
          <a:blip r:embed="rId5"/>
          <a:stretch>
            <a:fillRect/>
          </a:stretch>
        </p:blipFill>
        <p:spPr>
          <a:xfrm>
            <a:off x="8011601" y="3656868"/>
            <a:ext cx="2865368" cy="2145216"/>
          </a:xfrm>
          <a:prstGeom prst="rect">
            <a:avLst/>
          </a:prstGeom>
        </p:spPr>
      </p:pic>
      <p:pic>
        <p:nvPicPr>
          <p:cNvPr id="24" name="Picture 23" descr="Text&#10;&#10;Description automatically generated">
            <a:extLst>
              <a:ext uri="{FF2B5EF4-FFF2-40B4-BE49-F238E27FC236}">
                <a16:creationId xmlns:a16="http://schemas.microsoft.com/office/drawing/2014/main" id="{57E38CB0-EEE9-4CB6-B279-34E42F1627CA}"/>
              </a:ext>
            </a:extLst>
          </p:cNvPr>
          <p:cNvPicPr>
            <a:picLocks noChangeAspect="1"/>
          </p:cNvPicPr>
          <p:nvPr/>
        </p:nvPicPr>
        <p:blipFill>
          <a:blip r:embed="rId6"/>
          <a:stretch>
            <a:fillRect/>
          </a:stretch>
        </p:blipFill>
        <p:spPr>
          <a:xfrm>
            <a:off x="1176746" y="2475481"/>
            <a:ext cx="2509786" cy="1292224"/>
          </a:xfrm>
          <a:prstGeom prst="rect">
            <a:avLst/>
          </a:prstGeom>
        </p:spPr>
      </p:pic>
      <p:pic>
        <p:nvPicPr>
          <p:cNvPr id="26" name="Picture 25">
            <a:extLst>
              <a:ext uri="{FF2B5EF4-FFF2-40B4-BE49-F238E27FC236}">
                <a16:creationId xmlns:a16="http://schemas.microsoft.com/office/drawing/2014/main" id="{A1AA2D1F-5A40-4EE2-963E-99F73C5A93EB}"/>
              </a:ext>
            </a:extLst>
          </p:cNvPr>
          <p:cNvPicPr>
            <a:picLocks noChangeAspect="1"/>
          </p:cNvPicPr>
          <p:nvPr/>
        </p:nvPicPr>
        <p:blipFill>
          <a:blip r:embed="rId7"/>
          <a:stretch>
            <a:fillRect/>
          </a:stretch>
        </p:blipFill>
        <p:spPr>
          <a:xfrm>
            <a:off x="4222983" y="2564604"/>
            <a:ext cx="3355919" cy="400109"/>
          </a:xfrm>
          <a:prstGeom prst="rect">
            <a:avLst/>
          </a:prstGeom>
        </p:spPr>
      </p:pic>
      <p:pic>
        <p:nvPicPr>
          <p:cNvPr id="2050" name="Picture 2">
            <a:extLst>
              <a:ext uri="{FF2B5EF4-FFF2-40B4-BE49-F238E27FC236}">
                <a16:creationId xmlns:a16="http://schemas.microsoft.com/office/drawing/2014/main" id="{BD0C693C-D34D-46A3-8346-C1D8B28AA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8976" y="3590405"/>
            <a:ext cx="28575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Text&#10;&#10;Description automatically generated">
            <a:extLst>
              <a:ext uri="{FF2B5EF4-FFF2-40B4-BE49-F238E27FC236}">
                <a16:creationId xmlns:a16="http://schemas.microsoft.com/office/drawing/2014/main" id="{F428CE2B-8E20-41BA-9A04-4FCDAD7ED688}"/>
              </a:ext>
            </a:extLst>
          </p:cNvPr>
          <p:cNvPicPr>
            <a:picLocks noChangeAspect="1"/>
          </p:cNvPicPr>
          <p:nvPr/>
        </p:nvPicPr>
        <p:blipFill>
          <a:blip r:embed="rId9"/>
          <a:stretch>
            <a:fillRect/>
          </a:stretch>
        </p:blipFill>
        <p:spPr>
          <a:xfrm>
            <a:off x="11559167" y="2405398"/>
            <a:ext cx="2522892" cy="819940"/>
          </a:xfrm>
          <a:prstGeom prst="rect">
            <a:avLst/>
          </a:prstGeom>
        </p:spPr>
      </p:pic>
      <p:sp>
        <p:nvSpPr>
          <p:cNvPr id="31" name="Rectangle 30">
            <a:extLst>
              <a:ext uri="{FF2B5EF4-FFF2-40B4-BE49-F238E27FC236}">
                <a16:creationId xmlns:a16="http://schemas.microsoft.com/office/drawing/2014/main" id="{755FB751-0D48-4E41-A393-6E205D647124}"/>
              </a:ext>
            </a:extLst>
          </p:cNvPr>
          <p:cNvSpPr/>
          <p:nvPr/>
        </p:nvSpPr>
        <p:spPr>
          <a:xfrm>
            <a:off x="1163504" y="5985741"/>
            <a:ext cx="2848857" cy="1015663"/>
          </a:xfrm>
          <a:prstGeom prst="rect">
            <a:avLst/>
          </a:prstGeom>
        </p:spPr>
        <p:txBody>
          <a:bodyPr wrap="none">
            <a:spAutoFit/>
          </a:bodyPr>
          <a:lstStyle/>
          <a:p>
            <a:r>
              <a:rPr lang="en-US" sz="2000" dirty="0">
                <a:solidFill>
                  <a:srgbClr val="282B2E"/>
                </a:solidFill>
                <a:cs typeface="Arial"/>
              </a:rPr>
              <a:t>“online” optimization</a:t>
            </a:r>
          </a:p>
          <a:p>
            <a:r>
              <a:rPr lang="en-US" sz="2000" dirty="0">
                <a:solidFill>
                  <a:srgbClr val="282B2E"/>
                </a:solidFill>
                <a:cs typeface="Arial"/>
              </a:rPr>
              <a:t>Single solution for</a:t>
            </a:r>
          </a:p>
          <a:p>
            <a:r>
              <a:rPr lang="en-US" sz="2000" dirty="0">
                <a:solidFill>
                  <a:srgbClr val="282B2E"/>
                </a:solidFill>
                <a:cs typeface="Arial"/>
              </a:rPr>
              <a:t>given parameter values</a:t>
            </a:r>
            <a:endParaRPr lang="en-US" sz="2000" dirty="0"/>
          </a:p>
        </p:txBody>
      </p:sp>
      <p:sp>
        <p:nvSpPr>
          <p:cNvPr id="32" name="Rectangle 31">
            <a:extLst>
              <a:ext uri="{FF2B5EF4-FFF2-40B4-BE49-F238E27FC236}">
                <a16:creationId xmlns:a16="http://schemas.microsoft.com/office/drawing/2014/main" id="{841D41F1-4F92-47E2-89C6-AC83AD6EA31E}"/>
              </a:ext>
            </a:extLst>
          </p:cNvPr>
          <p:cNvSpPr/>
          <p:nvPr/>
        </p:nvSpPr>
        <p:spPr>
          <a:xfrm>
            <a:off x="8062470" y="5991083"/>
            <a:ext cx="2876108" cy="1015663"/>
          </a:xfrm>
          <a:prstGeom prst="rect">
            <a:avLst/>
          </a:prstGeom>
        </p:spPr>
        <p:txBody>
          <a:bodyPr wrap="none">
            <a:spAutoFit/>
          </a:bodyPr>
          <a:lstStyle/>
          <a:p>
            <a:r>
              <a:rPr lang="en-US" sz="2000" dirty="0">
                <a:solidFill>
                  <a:srgbClr val="282B2E"/>
                </a:solidFill>
                <a:cs typeface="Arial"/>
              </a:rPr>
              <a:t>“offline” optimization</a:t>
            </a:r>
          </a:p>
          <a:p>
            <a:r>
              <a:rPr lang="en-US" sz="2000" dirty="0">
                <a:solidFill>
                  <a:srgbClr val="282B2E"/>
                </a:solidFill>
                <a:cs typeface="Arial"/>
              </a:rPr>
              <a:t>Obtains a solution map </a:t>
            </a:r>
          </a:p>
          <a:p>
            <a:r>
              <a:rPr lang="en-US" sz="2000" dirty="0">
                <a:solidFill>
                  <a:srgbClr val="282B2E"/>
                </a:solidFill>
                <a:cs typeface="Arial"/>
              </a:rPr>
              <a:t>for a set of parameters</a:t>
            </a:r>
            <a:endParaRPr lang="en-US" sz="2000" dirty="0"/>
          </a:p>
        </p:txBody>
      </p:sp>
      <p:sp>
        <p:nvSpPr>
          <p:cNvPr id="33" name="Rectangle 32">
            <a:extLst>
              <a:ext uri="{FF2B5EF4-FFF2-40B4-BE49-F238E27FC236}">
                <a16:creationId xmlns:a16="http://schemas.microsoft.com/office/drawing/2014/main" id="{8489E611-2562-4FF3-ABAA-87D8EA5072DB}"/>
              </a:ext>
            </a:extLst>
          </p:cNvPr>
          <p:cNvSpPr/>
          <p:nvPr/>
        </p:nvSpPr>
        <p:spPr>
          <a:xfrm>
            <a:off x="11509186" y="5985741"/>
            <a:ext cx="2789546" cy="1015663"/>
          </a:xfrm>
          <a:prstGeom prst="rect">
            <a:avLst/>
          </a:prstGeom>
        </p:spPr>
        <p:txBody>
          <a:bodyPr wrap="none">
            <a:spAutoFit/>
          </a:bodyPr>
          <a:lstStyle/>
          <a:p>
            <a:r>
              <a:rPr lang="en-US" sz="2000" dirty="0">
                <a:solidFill>
                  <a:srgbClr val="282B2E"/>
                </a:solidFill>
                <a:cs typeface="Arial"/>
              </a:rPr>
              <a:t>“offline” optimization</a:t>
            </a:r>
          </a:p>
          <a:p>
            <a:r>
              <a:rPr lang="en-US" sz="2000" dirty="0">
                <a:solidFill>
                  <a:srgbClr val="282B2E"/>
                </a:solidFill>
                <a:cs typeface="Arial"/>
              </a:rPr>
              <a:t>Obtains a model (map)</a:t>
            </a:r>
          </a:p>
          <a:p>
            <a:r>
              <a:rPr lang="en-US" sz="2000" dirty="0">
                <a:solidFill>
                  <a:srgbClr val="282B2E"/>
                </a:solidFill>
                <a:cs typeface="Arial"/>
              </a:rPr>
              <a:t>for a set of datapoints</a:t>
            </a:r>
            <a:endParaRPr lang="en-US" sz="2000" dirty="0"/>
          </a:p>
        </p:txBody>
      </p:sp>
      <p:sp>
        <p:nvSpPr>
          <p:cNvPr id="34" name="Rectangle 33">
            <a:extLst>
              <a:ext uri="{FF2B5EF4-FFF2-40B4-BE49-F238E27FC236}">
                <a16:creationId xmlns:a16="http://schemas.microsoft.com/office/drawing/2014/main" id="{B48063A8-8F22-4A15-A150-3777BB52DBFF}"/>
              </a:ext>
            </a:extLst>
          </p:cNvPr>
          <p:cNvSpPr/>
          <p:nvPr/>
        </p:nvSpPr>
        <p:spPr>
          <a:xfrm>
            <a:off x="4436657" y="5985741"/>
            <a:ext cx="3201517" cy="1015663"/>
          </a:xfrm>
          <a:prstGeom prst="rect">
            <a:avLst/>
          </a:prstGeom>
        </p:spPr>
        <p:txBody>
          <a:bodyPr wrap="none">
            <a:spAutoFit/>
          </a:bodyPr>
          <a:lstStyle/>
          <a:p>
            <a:r>
              <a:rPr lang="en-US" sz="2000" dirty="0">
                <a:solidFill>
                  <a:srgbClr val="282B2E"/>
                </a:solidFill>
                <a:cs typeface="Arial"/>
              </a:rPr>
              <a:t>“online” optimization</a:t>
            </a:r>
          </a:p>
          <a:p>
            <a:r>
              <a:rPr lang="en-US" sz="2000" dirty="0">
                <a:solidFill>
                  <a:srgbClr val="282B2E"/>
                </a:solidFill>
                <a:cs typeface="Arial"/>
              </a:rPr>
              <a:t>Using soft constraints</a:t>
            </a:r>
          </a:p>
          <a:p>
            <a:r>
              <a:rPr lang="en-US" sz="2000" dirty="0">
                <a:solidFill>
                  <a:srgbClr val="282B2E"/>
                </a:solidFill>
                <a:cs typeface="Arial"/>
              </a:rPr>
              <a:t>Instead of hard constraints</a:t>
            </a:r>
          </a:p>
        </p:txBody>
      </p:sp>
      <p:pic>
        <p:nvPicPr>
          <p:cNvPr id="2052" name="Picture 4" descr="Machine Learning Regression 101: A Beginner's Guide | Springboard Blog">
            <a:extLst>
              <a:ext uri="{FF2B5EF4-FFF2-40B4-BE49-F238E27FC236}">
                <a16:creationId xmlns:a16="http://schemas.microsoft.com/office/drawing/2014/main" id="{1AF2306D-5EAA-41C5-9046-60D31DB51A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91102" y="3956858"/>
            <a:ext cx="3225714" cy="161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130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B6725-0CB3-A94F-97E7-1D484BD06A8D}"/>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53E93BCC-A1B1-2E4F-AB2C-09EC110974C1}"/>
              </a:ext>
            </a:extLst>
          </p:cNvPr>
          <p:cNvSpPr>
            <a:spLocks noGrp="1"/>
          </p:cNvSpPr>
          <p:nvPr>
            <p:ph type="title"/>
          </p:nvPr>
        </p:nvSpPr>
        <p:spPr/>
        <p:txBody>
          <a:bodyPr/>
          <a:lstStyle/>
          <a:p>
            <a:r>
              <a:rPr lang="en-US" sz="3200" dirty="0"/>
              <a:t>Formulations of Constrained Optimization Problems</a:t>
            </a:r>
          </a:p>
        </p:txBody>
      </p:sp>
      <p:sp>
        <p:nvSpPr>
          <p:cNvPr id="10" name="Rectangle 9">
            <a:extLst>
              <a:ext uri="{FF2B5EF4-FFF2-40B4-BE49-F238E27FC236}">
                <a16:creationId xmlns:a16="http://schemas.microsoft.com/office/drawing/2014/main" id="{81A5814B-A810-494C-BCA7-0C4744CA45E2}"/>
              </a:ext>
            </a:extLst>
          </p:cNvPr>
          <p:cNvSpPr/>
          <p:nvPr/>
        </p:nvSpPr>
        <p:spPr>
          <a:xfrm>
            <a:off x="1559378" y="2015521"/>
            <a:ext cx="1936749" cy="400110"/>
          </a:xfrm>
          <a:prstGeom prst="rect">
            <a:avLst/>
          </a:prstGeom>
        </p:spPr>
        <p:txBody>
          <a:bodyPr wrap="none">
            <a:spAutoFit/>
          </a:bodyPr>
          <a:lstStyle/>
          <a:p>
            <a:r>
              <a:rPr lang="en-US" sz="2000" b="1" dirty="0">
                <a:solidFill>
                  <a:srgbClr val="282B2E"/>
                </a:solidFill>
                <a:ea typeface="ヒラギノ角ゴ Pro W3" charset="0"/>
                <a:cs typeface="Arial"/>
              </a:rPr>
              <a:t>Standard form</a:t>
            </a:r>
            <a:endParaRPr lang="en-US" sz="2000" b="1" dirty="0"/>
          </a:p>
        </p:txBody>
      </p:sp>
      <p:sp>
        <p:nvSpPr>
          <p:cNvPr id="11" name="Rectangle 10">
            <a:extLst>
              <a:ext uri="{FF2B5EF4-FFF2-40B4-BE49-F238E27FC236}">
                <a16:creationId xmlns:a16="http://schemas.microsoft.com/office/drawing/2014/main" id="{3AAF1FEB-5374-4F95-9944-AB18D101A2A0}"/>
              </a:ext>
            </a:extLst>
          </p:cNvPr>
          <p:cNvSpPr/>
          <p:nvPr/>
        </p:nvSpPr>
        <p:spPr>
          <a:xfrm>
            <a:off x="7894788" y="2005288"/>
            <a:ext cx="3231975" cy="400110"/>
          </a:xfrm>
          <a:prstGeom prst="rect">
            <a:avLst/>
          </a:prstGeom>
        </p:spPr>
        <p:txBody>
          <a:bodyPr wrap="none">
            <a:spAutoFit/>
          </a:bodyPr>
          <a:lstStyle/>
          <a:p>
            <a:r>
              <a:rPr lang="en-US" sz="2000" b="1" dirty="0">
                <a:solidFill>
                  <a:srgbClr val="282B2E"/>
                </a:solidFill>
                <a:ea typeface="ヒラギノ角ゴ Pro W3" charset="0"/>
                <a:cs typeface="Arial"/>
              </a:rPr>
              <a:t>Parametric programming</a:t>
            </a:r>
            <a:endParaRPr lang="en-US" sz="2000" b="1" dirty="0"/>
          </a:p>
        </p:txBody>
      </p:sp>
      <p:pic>
        <p:nvPicPr>
          <p:cNvPr id="13" name="Picture 12" descr="Text, letter&#10;&#10;Description automatically generated">
            <a:extLst>
              <a:ext uri="{FF2B5EF4-FFF2-40B4-BE49-F238E27FC236}">
                <a16:creationId xmlns:a16="http://schemas.microsoft.com/office/drawing/2014/main" id="{EC3E5FC4-7AEF-40D1-B09E-C68BEC623340}"/>
              </a:ext>
            </a:extLst>
          </p:cNvPr>
          <p:cNvPicPr>
            <a:picLocks noChangeAspect="1"/>
          </p:cNvPicPr>
          <p:nvPr/>
        </p:nvPicPr>
        <p:blipFill>
          <a:blip r:embed="rId3"/>
          <a:stretch>
            <a:fillRect/>
          </a:stretch>
        </p:blipFill>
        <p:spPr>
          <a:xfrm>
            <a:off x="7990939" y="2474344"/>
            <a:ext cx="2863861" cy="1232399"/>
          </a:xfrm>
          <a:prstGeom prst="rect">
            <a:avLst/>
          </a:prstGeom>
        </p:spPr>
      </p:pic>
      <p:sp>
        <p:nvSpPr>
          <p:cNvPr id="14" name="Rectangle 13">
            <a:extLst>
              <a:ext uri="{FF2B5EF4-FFF2-40B4-BE49-F238E27FC236}">
                <a16:creationId xmlns:a16="http://schemas.microsoft.com/office/drawing/2014/main" id="{270192F4-BE29-4B30-BC0D-EC37F832E933}"/>
              </a:ext>
            </a:extLst>
          </p:cNvPr>
          <p:cNvSpPr/>
          <p:nvPr/>
        </p:nvSpPr>
        <p:spPr>
          <a:xfrm>
            <a:off x="4797114" y="2005288"/>
            <a:ext cx="2207656" cy="400110"/>
          </a:xfrm>
          <a:prstGeom prst="rect">
            <a:avLst/>
          </a:prstGeom>
        </p:spPr>
        <p:txBody>
          <a:bodyPr wrap="none">
            <a:spAutoFit/>
          </a:bodyPr>
          <a:lstStyle/>
          <a:p>
            <a:r>
              <a:rPr lang="en-US" sz="2000" b="1" dirty="0" err="1">
                <a:solidFill>
                  <a:srgbClr val="282B2E"/>
                </a:solidFill>
                <a:ea typeface="ヒラギノ角ゴ Pro W3" charset="0"/>
                <a:cs typeface="Arial"/>
              </a:rPr>
              <a:t>Lagrangian</a:t>
            </a:r>
            <a:r>
              <a:rPr lang="en-US" sz="2000" b="1" dirty="0">
                <a:solidFill>
                  <a:srgbClr val="282B2E"/>
                </a:solidFill>
                <a:ea typeface="ヒラギノ角ゴ Pro W3" charset="0"/>
                <a:cs typeface="Arial"/>
              </a:rPr>
              <a:t> form</a:t>
            </a:r>
            <a:endParaRPr lang="en-US" sz="2000" b="1" dirty="0"/>
          </a:p>
        </p:txBody>
      </p:sp>
      <p:sp>
        <p:nvSpPr>
          <p:cNvPr id="15" name="Rectangle 14">
            <a:extLst>
              <a:ext uri="{FF2B5EF4-FFF2-40B4-BE49-F238E27FC236}">
                <a16:creationId xmlns:a16="http://schemas.microsoft.com/office/drawing/2014/main" id="{6ADBDAE3-9360-47D7-BAD6-0CC430145FA3}"/>
              </a:ext>
            </a:extLst>
          </p:cNvPr>
          <p:cNvSpPr/>
          <p:nvPr/>
        </p:nvSpPr>
        <p:spPr>
          <a:xfrm>
            <a:off x="11681519" y="2005288"/>
            <a:ext cx="2278188" cy="400110"/>
          </a:xfrm>
          <a:prstGeom prst="rect">
            <a:avLst/>
          </a:prstGeom>
        </p:spPr>
        <p:txBody>
          <a:bodyPr wrap="none">
            <a:spAutoFit/>
          </a:bodyPr>
          <a:lstStyle/>
          <a:p>
            <a:r>
              <a:rPr lang="en-US" sz="2000" b="1" dirty="0">
                <a:solidFill>
                  <a:srgbClr val="282B2E"/>
                </a:solidFill>
                <a:ea typeface="ヒラギノ角ゴ Pro W3" charset="0"/>
                <a:cs typeface="Arial"/>
              </a:rPr>
              <a:t>Machine learning</a:t>
            </a:r>
            <a:endParaRPr lang="en-US" sz="2000" b="1" dirty="0"/>
          </a:p>
        </p:txBody>
      </p:sp>
      <p:pic>
        <p:nvPicPr>
          <p:cNvPr id="19" name="Picture 18" descr="Schematic&#10;&#10;Description automatically generated">
            <a:extLst>
              <a:ext uri="{FF2B5EF4-FFF2-40B4-BE49-F238E27FC236}">
                <a16:creationId xmlns:a16="http://schemas.microsoft.com/office/drawing/2014/main" id="{BDBC55DA-F696-423B-AF22-134657134653}"/>
              </a:ext>
            </a:extLst>
          </p:cNvPr>
          <p:cNvPicPr>
            <a:picLocks noChangeAspect="1"/>
          </p:cNvPicPr>
          <p:nvPr/>
        </p:nvPicPr>
        <p:blipFill>
          <a:blip r:embed="rId4"/>
          <a:stretch>
            <a:fillRect/>
          </a:stretch>
        </p:blipFill>
        <p:spPr>
          <a:xfrm>
            <a:off x="1354887" y="3767705"/>
            <a:ext cx="2413544" cy="1980468"/>
          </a:xfrm>
          <a:prstGeom prst="rect">
            <a:avLst/>
          </a:prstGeom>
        </p:spPr>
      </p:pic>
      <p:pic>
        <p:nvPicPr>
          <p:cNvPr id="21" name="Picture 20" descr="Chart, surface chart&#10;&#10;Description automatically generated">
            <a:extLst>
              <a:ext uri="{FF2B5EF4-FFF2-40B4-BE49-F238E27FC236}">
                <a16:creationId xmlns:a16="http://schemas.microsoft.com/office/drawing/2014/main" id="{5A7C8B70-BA37-4408-84AF-27D0A6CE315E}"/>
              </a:ext>
            </a:extLst>
          </p:cNvPr>
          <p:cNvPicPr>
            <a:picLocks noChangeAspect="1"/>
          </p:cNvPicPr>
          <p:nvPr/>
        </p:nvPicPr>
        <p:blipFill>
          <a:blip r:embed="rId5"/>
          <a:stretch>
            <a:fillRect/>
          </a:stretch>
        </p:blipFill>
        <p:spPr>
          <a:xfrm>
            <a:off x="8011601" y="3656868"/>
            <a:ext cx="2865368" cy="2145216"/>
          </a:xfrm>
          <a:prstGeom prst="rect">
            <a:avLst/>
          </a:prstGeom>
        </p:spPr>
      </p:pic>
      <p:pic>
        <p:nvPicPr>
          <p:cNvPr id="24" name="Picture 23" descr="Text&#10;&#10;Description automatically generated">
            <a:extLst>
              <a:ext uri="{FF2B5EF4-FFF2-40B4-BE49-F238E27FC236}">
                <a16:creationId xmlns:a16="http://schemas.microsoft.com/office/drawing/2014/main" id="{57E38CB0-EEE9-4CB6-B279-34E42F1627CA}"/>
              </a:ext>
            </a:extLst>
          </p:cNvPr>
          <p:cNvPicPr>
            <a:picLocks noChangeAspect="1"/>
          </p:cNvPicPr>
          <p:nvPr/>
        </p:nvPicPr>
        <p:blipFill>
          <a:blip r:embed="rId6"/>
          <a:stretch>
            <a:fillRect/>
          </a:stretch>
        </p:blipFill>
        <p:spPr>
          <a:xfrm>
            <a:off x="1176746" y="2475481"/>
            <a:ext cx="2509786" cy="1292224"/>
          </a:xfrm>
          <a:prstGeom prst="rect">
            <a:avLst/>
          </a:prstGeom>
        </p:spPr>
      </p:pic>
      <p:pic>
        <p:nvPicPr>
          <p:cNvPr id="26" name="Picture 25">
            <a:extLst>
              <a:ext uri="{FF2B5EF4-FFF2-40B4-BE49-F238E27FC236}">
                <a16:creationId xmlns:a16="http://schemas.microsoft.com/office/drawing/2014/main" id="{A1AA2D1F-5A40-4EE2-963E-99F73C5A93EB}"/>
              </a:ext>
            </a:extLst>
          </p:cNvPr>
          <p:cNvPicPr>
            <a:picLocks noChangeAspect="1"/>
          </p:cNvPicPr>
          <p:nvPr/>
        </p:nvPicPr>
        <p:blipFill>
          <a:blip r:embed="rId7"/>
          <a:stretch>
            <a:fillRect/>
          </a:stretch>
        </p:blipFill>
        <p:spPr>
          <a:xfrm>
            <a:off x="4222983" y="2564604"/>
            <a:ext cx="3355919" cy="400109"/>
          </a:xfrm>
          <a:prstGeom prst="rect">
            <a:avLst/>
          </a:prstGeom>
        </p:spPr>
      </p:pic>
      <p:pic>
        <p:nvPicPr>
          <p:cNvPr id="2050" name="Picture 2">
            <a:extLst>
              <a:ext uri="{FF2B5EF4-FFF2-40B4-BE49-F238E27FC236}">
                <a16:creationId xmlns:a16="http://schemas.microsoft.com/office/drawing/2014/main" id="{BD0C693C-D34D-46A3-8346-C1D8B28AA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8976" y="3590405"/>
            <a:ext cx="28575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Text&#10;&#10;Description automatically generated">
            <a:extLst>
              <a:ext uri="{FF2B5EF4-FFF2-40B4-BE49-F238E27FC236}">
                <a16:creationId xmlns:a16="http://schemas.microsoft.com/office/drawing/2014/main" id="{F428CE2B-8E20-41BA-9A04-4FCDAD7ED688}"/>
              </a:ext>
            </a:extLst>
          </p:cNvPr>
          <p:cNvPicPr>
            <a:picLocks noChangeAspect="1"/>
          </p:cNvPicPr>
          <p:nvPr/>
        </p:nvPicPr>
        <p:blipFill>
          <a:blip r:embed="rId9"/>
          <a:stretch>
            <a:fillRect/>
          </a:stretch>
        </p:blipFill>
        <p:spPr>
          <a:xfrm>
            <a:off x="11559167" y="2405398"/>
            <a:ext cx="2522892" cy="819940"/>
          </a:xfrm>
          <a:prstGeom prst="rect">
            <a:avLst/>
          </a:prstGeom>
        </p:spPr>
      </p:pic>
      <p:sp>
        <p:nvSpPr>
          <p:cNvPr id="31" name="Rectangle 30">
            <a:extLst>
              <a:ext uri="{FF2B5EF4-FFF2-40B4-BE49-F238E27FC236}">
                <a16:creationId xmlns:a16="http://schemas.microsoft.com/office/drawing/2014/main" id="{755FB751-0D48-4E41-A393-6E205D647124}"/>
              </a:ext>
            </a:extLst>
          </p:cNvPr>
          <p:cNvSpPr/>
          <p:nvPr/>
        </p:nvSpPr>
        <p:spPr>
          <a:xfrm>
            <a:off x="1163504" y="5985741"/>
            <a:ext cx="2848857" cy="1015663"/>
          </a:xfrm>
          <a:prstGeom prst="rect">
            <a:avLst/>
          </a:prstGeom>
        </p:spPr>
        <p:txBody>
          <a:bodyPr wrap="none">
            <a:spAutoFit/>
          </a:bodyPr>
          <a:lstStyle/>
          <a:p>
            <a:r>
              <a:rPr lang="en-US" sz="2000" dirty="0">
                <a:solidFill>
                  <a:srgbClr val="282B2E"/>
                </a:solidFill>
                <a:cs typeface="Arial"/>
              </a:rPr>
              <a:t>“online” optimization</a:t>
            </a:r>
          </a:p>
          <a:p>
            <a:r>
              <a:rPr lang="en-US" sz="2000" dirty="0">
                <a:solidFill>
                  <a:srgbClr val="282B2E"/>
                </a:solidFill>
                <a:cs typeface="Arial"/>
              </a:rPr>
              <a:t>Single solution for</a:t>
            </a:r>
          </a:p>
          <a:p>
            <a:r>
              <a:rPr lang="en-US" sz="2000" dirty="0">
                <a:solidFill>
                  <a:srgbClr val="282B2E"/>
                </a:solidFill>
                <a:cs typeface="Arial"/>
              </a:rPr>
              <a:t>given parameter values</a:t>
            </a:r>
            <a:endParaRPr lang="en-US" sz="2000" dirty="0"/>
          </a:p>
        </p:txBody>
      </p:sp>
      <p:sp>
        <p:nvSpPr>
          <p:cNvPr id="32" name="Rectangle 31">
            <a:extLst>
              <a:ext uri="{FF2B5EF4-FFF2-40B4-BE49-F238E27FC236}">
                <a16:creationId xmlns:a16="http://schemas.microsoft.com/office/drawing/2014/main" id="{841D41F1-4F92-47E2-89C6-AC83AD6EA31E}"/>
              </a:ext>
            </a:extLst>
          </p:cNvPr>
          <p:cNvSpPr/>
          <p:nvPr/>
        </p:nvSpPr>
        <p:spPr>
          <a:xfrm>
            <a:off x="8062470" y="5991083"/>
            <a:ext cx="2876108" cy="1015663"/>
          </a:xfrm>
          <a:prstGeom prst="rect">
            <a:avLst/>
          </a:prstGeom>
        </p:spPr>
        <p:txBody>
          <a:bodyPr wrap="none">
            <a:spAutoFit/>
          </a:bodyPr>
          <a:lstStyle/>
          <a:p>
            <a:r>
              <a:rPr lang="en-US" sz="2000" dirty="0">
                <a:solidFill>
                  <a:srgbClr val="282B2E"/>
                </a:solidFill>
                <a:cs typeface="Arial"/>
              </a:rPr>
              <a:t>“offline” optimization</a:t>
            </a:r>
          </a:p>
          <a:p>
            <a:r>
              <a:rPr lang="en-US" sz="2000" dirty="0">
                <a:solidFill>
                  <a:srgbClr val="282B2E"/>
                </a:solidFill>
                <a:cs typeface="Arial"/>
              </a:rPr>
              <a:t>Obtains a solution map </a:t>
            </a:r>
          </a:p>
          <a:p>
            <a:r>
              <a:rPr lang="en-US" sz="2000" dirty="0">
                <a:solidFill>
                  <a:srgbClr val="282B2E"/>
                </a:solidFill>
                <a:cs typeface="Arial"/>
              </a:rPr>
              <a:t>for a set of parameters</a:t>
            </a:r>
            <a:endParaRPr lang="en-US" sz="2000" dirty="0"/>
          </a:p>
        </p:txBody>
      </p:sp>
      <p:sp>
        <p:nvSpPr>
          <p:cNvPr id="33" name="Rectangle 32">
            <a:extLst>
              <a:ext uri="{FF2B5EF4-FFF2-40B4-BE49-F238E27FC236}">
                <a16:creationId xmlns:a16="http://schemas.microsoft.com/office/drawing/2014/main" id="{8489E611-2562-4FF3-ABAA-87D8EA5072DB}"/>
              </a:ext>
            </a:extLst>
          </p:cNvPr>
          <p:cNvSpPr/>
          <p:nvPr/>
        </p:nvSpPr>
        <p:spPr>
          <a:xfrm>
            <a:off x="11509186" y="5985741"/>
            <a:ext cx="2789546" cy="1015663"/>
          </a:xfrm>
          <a:prstGeom prst="rect">
            <a:avLst/>
          </a:prstGeom>
        </p:spPr>
        <p:txBody>
          <a:bodyPr wrap="none">
            <a:spAutoFit/>
          </a:bodyPr>
          <a:lstStyle/>
          <a:p>
            <a:r>
              <a:rPr lang="en-US" sz="2000" dirty="0">
                <a:solidFill>
                  <a:srgbClr val="282B2E"/>
                </a:solidFill>
                <a:cs typeface="Arial"/>
              </a:rPr>
              <a:t>“offline” optimization</a:t>
            </a:r>
          </a:p>
          <a:p>
            <a:r>
              <a:rPr lang="en-US" sz="2000" dirty="0">
                <a:solidFill>
                  <a:srgbClr val="282B2E"/>
                </a:solidFill>
                <a:cs typeface="Arial"/>
              </a:rPr>
              <a:t>Obtains a model (map)</a:t>
            </a:r>
          </a:p>
          <a:p>
            <a:r>
              <a:rPr lang="en-US" sz="2000" dirty="0">
                <a:solidFill>
                  <a:srgbClr val="282B2E"/>
                </a:solidFill>
                <a:cs typeface="Arial"/>
              </a:rPr>
              <a:t>for a set of datapoints</a:t>
            </a:r>
            <a:endParaRPr lang="en-US" sz="2000" dirty="0"/>
          </a:p>
        </p:txBody>
      </p:sp>
      <p:sp>
        <p:nvSpPr>
          <p:cNvPr id="34" name="Rectangle 33">
            <a:extLst>
              <a:ext uri="{FF2B5EF4-FFF2-40B4-BE49-F238E27FC236}">
                <a16:creationId xmlns:a16="http://schemas.microsoft.com/office/drawing/2014/main" id="{B48063A8-8F22-4A15-A150-3777BB52DBFF}"/>
              </a:ext>
            </a:extLst>
          </p:cNvPr>
          <p:cNvSpPr/>
          <p:nvPr/>
        </p:nvSpPr>
        <p:spPr>
          <a:xfrm>
            <a:off x="4436657" y="5985741"/>
            <a:ext cx="3201517" cy="1015663"/>
          </a:xfrm>
          <a:prstGeom prst="rect">
            <a:avLst/>
          </a:prstGeom>
        </p:spPr>
        <p:txBody>
          <a:bodyPr wrap="none">
            <a:spAutoFit/>
          </a:bodyPr>
          <a:lstStyle/>
          <a:p>
            <a:r>
              <a:rPr lang="en-US" sz="2000" dirty="0">
                <a:solidFill>
                  <a:srgbClr val="282B2E"/>
                </a:solidFill>
                <a:cs typeface="Arial"/>
              </a:rPr>
              <a:t>“online” optimization</a:t>
            </a:r>
          </a:p>
          <a:p>
            <a:r>
              <a:rPr lang="en-US" sz="2000" dirty="0">
                <a:solidFill>
                  <a:srgbClr val="282B2E"/>
                </a:solidFill>
                <a:cs typeface="Arial"/>
              </a:rPr>
              <a:t>Using soft constraints</a:t>
            </a:r>
          </a:p>
          <a:p>
            <a:r>
              <a:rPr lang="en-US" sz="2000" dirty="0">
                <a:solidFill>
                  <a:srgbClr val="282B2E"/>
                </a:solidFill>
                <a:cs typeface="Arial"/>
              </a:rPr>
              <a:t>Instead of hard constraints</a:t>
            </a:r>
          </a:p>
        </p:txBody>
      </p:sp>
      <p:pic>
        <p:nvPicPr>
          <p:cNvPr id="2052" name="Picture 4" descr="Machine Learning Regression 101: A Beginner's Guide | Springboard Blog">
            <a:extLst>
              <a:ext uri="{FF2B5EF4-FFF2-40B4-BE49-F238E27FC236}">
                <a16:creationId xmlns:a16="http://schemas.microsoft.com/office/drawing/2014/main" id="{1AF2306D-5EAA-41C5-9046-60D31DB51A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91102" y="3956858"/>
            <a:ext cx="3225714" cy="161285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18BFA601-4136-4437-B7AC-39517B6587F1}"/>
              </a:ext>
            </a:extLst>
          </p:cNvPr>
          <p:cNvSpPr/>
          <p:nvPr/>
        </p:nvSpPr>
        <p:spPr>
          <a:xfrm>
            <a:off x="2166203" y="7327652"/>
            <a:ext cx="10825399" cy="830997"/>
          </a:xfrm>
          <a:prstGeom prst="rect">
            <a:avLst/>
          </a:prstGeom>
        </p:spPr>
        <p:txBody>
          <a:bodyPr wrap="none">
            <a:spAutoFit/>
          </a:bodyPr>
          <a:lstStyle/>
          <a:p>
            <a:pPr algn="ctr"/>
            <a:r>
              <a:rPr lang="en-US" sz="2400" b="1" dirty="0"/>
              <a:t>Data-driven differentiable parametric optimization</a:t>
            </a:r>
            <a:r>
              <a:rPr lang="en-US" sz="2400" dirty="0"/>
              <a:t>: Combining principles of</a:t>
            </a:r>
          </a:p>
          <a:p>
            <a:pPr algn="ctr"/>
            <a:r>
              <a:rPr lang="en-US" sz="2400" dirty="0" err="1"/>
              <a:t>Lagrangian</a:t>
            </a:r>
            <a:r>
              <a:rPr lang="en-US" sz="2400" dirty="0"/>
              <a:t> formulation, parametric programming and ML</a:t>
            </a:r>
            <a:endParaRPr lang="en-US" dirty="0"/>
          </a:p>
        </p:txBody>
      </p:sp>
    </p:spTree>
    <p:extLst>
      <p:ext uri="{BB962C8B-B14F-4D97-AF65-F5344CB8AC3E}">
        <p14:creationId xmlns:p14="http://schemas.microsoft.com/office/powerpoint/2010/main" val="4257088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31CDF5A-34AC-4E79-8A8F-AB0D9EB34A61}"/>
              </a:ext>
            </a:extLst>
          </p:cNvPr>
          <p:cNvSpPr/>
          <p:nvPr/>
        </p:nvSpPr>
        <p:spPr>
          <a:xfrm>
            <a:off x="900953" y="1581913"/>
            <a:ext cx="7046259" cy="6647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A970BDE0-88C0-4F65-B27B-993CCB26CE90}"/>
              </a:ext>
            </a:extLst>
          </p:cNvPr>
          <p:cNvSpPr>
            <a:spLocks noGrp="1"/>
          </p:cNvSpPr>
          <p:nvPr>
            <p:ph type="sldNum" sz="quarter" idx="12"/>
          </p:nvPr>
        </p:nvSpPr>
        <p:spPr>
          <a:xfrm>
            <a:off x="13994296" y="7715250"/>
            <a:ext cx="453223" cy="457200"/>
          </a:xfrm>
        </p:spPr>
        <p:txBody>
          <a:bodyPr/>
          <a:lstStyle/>
          <a:p>
            <a:fld id="{FE7A4BB3-E848-5A44-82DF-322201952CD8}" type="slidenum">
              <a:rPr lang="en-US" smtClean="0"/>
              <a:pPr/>
              <a:t>8</a:t>
            </a:fld>
            <a:endParaRPr lang="en-US"/>
          </a:p>
        </p:txBody>
      </p:sp>
      <p:sp>
        <p:nvSpPr>
          <p:cNvPr id="3" name="Title 2">
            <a:extLst>
              <a:ext uri="{FF2B5EF4-FFF2-40B4-BE49-F238E27FC236}">
                <a16:creationId xmlns:a16="http://schemas.microsoft.com/office/drawing/2014/main" id="{E6856612-3D97-45E2-A278-53875265FAF1}"/>
              </a:ext>
            </a:extLst>
          </p:cNvPr>
          <p:cNvSpPr>
            <a:spLocks noGrp="1"/>
          </p:cNvSpPr>
          <p:nvPr>
            <p:ph type="title"/>
          </p:nvPr>
        </p:nvSpPr>
        <p:spPr>
          <a:xfrm>
            <a:off x="3200399" y="270933"/>
            <a:ext cx="11020507" cy="887475"/>
          </a:xfrm>
        </p:spPr>
        <p:txBody>
          <a:bodyPr/>
          <a:lstStyle/>
          <a:p>
            <a:r>
              <a:rPr lang="en-US" sz="3200" dirty="0"/>
              <a:t>Method: Differentiable Predictive Control (DPC)</a:t>
            </a:r>
          </a:p>
        </p:txBody>
      </p:sp>
      <p:pic>
        <p:nvPicPr>
          <p:cNvPr id="9" name="Picture 8">
            <a:extLst>
              <a:ext uri="{FF2B5EF4-FFF2-40B4-BE49-F238E27FC236}">
                <a16:creationId xmlns:a16="http://schemas.microsoft.com/office/drawing/2014/main" id="{14FCD369-2C9D-4E80-8BBC-0A0D72D09EE9}"/>
              </a:ext>
            </a:extLst>
          </p:cNvPr>
          <p:cNvPicPr>
            <a:picLocks noChangeAspect="1"/>
          </p:cNvPicPr>
          <p:nvPr/>
        </p:nvPicPr>
        <p:blipFill rotWithShape="1">
          <a:blip r:embed="rId3">
            <a:extLst>
              <a:ext uri="{28A0092B-C50C-407E-A947-70E740481C1C}">
                <a14:useLocalDpi xmlns:a14="http://schemas.microsoft.com/office/drawing/2010/main"/>
              </a:ext>
            </a:extLst>
          </a:blip>
          <a:srcRect b="43259"/>
          <a:stretch/>
        </p:blipFill>
        <p:spPr>
          <a:xfrm>
            <a:off x="1628693" y="3531341"/>
            <a:ext cx="5686507" cy="2910242"/>
          </a:xfrm>
          <a:prstGeom prst="rect">
            <a:avLst/>
          </a:prstGeom>
        </p:spPr>
      </p:pic>
      <p:cxnSp>
        <p:nvCxnSpPr>
          <p:cNvPr id="11" name="Straight Arrow Connector 10">
            <a:extLst>
              <a:ext uri="{FF2B5EF4-FFF2-40B4-BE49-F238E27FC236}">
                <a16:creationId xmlns:a16="http://schemas.microsoft.com/office/drawing/2014/main" id="{46F28F6A-9209-4D5B-AB5E-FCA029EE78B3}"/>
              </a:ext>
            </a:extLst>
          </p:cNvPr>
          <p:cNvCxnSpPr>
            <a:cxnSpLocks/>
          </p:cNvCxnSpPr>
          <p:nvPr/>
        </p:nvCxnSpPr>
        <p:spPr>
          <a:xfrm flipV="1">
            <a:off x="1679640" y="5401683"/>
            <a:ext cx="1720" cy="1534920"/>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4E03A19-AC70-45B5-8A5C-05E86F21584C}"/>
              </a:ext>
            </a:extLst>
          </p:cNvPr>
          <p:cNvCxnSpPr>
            <a:cxnSpLocks/>
          </p:cNvCxnSpPr>
          <p:nvPr/>
        </p:nvCxnSpPr>
        <p:spPr>
          <a:xfrm>
            <a:off x="1681360" y="5926115"/>
            <a:ext cx="1855216" cy="0"/>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73156E5-C45F-4D47-9558-DE7C7907B005}"/>
              </a:ext>
            </a:extLst>
          </p:cNvPr>
          <p:cNvSpPr/>
          <p:nvPr/>
        </p:nvSpPr>
        <p:spPr>
          <a:xfrm>
            <a:off x="1276014" y="6936603"/>
            <a:ext cx="2501148" cy="1048847"/>
          </a:xfrm>
          <a:prstGeom prst="rect">
            <a:avLst/>
          </a:prstGeom>
          <a:noFill/>
          <a:ln w="57150">
            <a:solidFill>
              <a:srgbClr val="6162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 of perturbed system measurements</a:t>
            </a:r>
          </a:p>
        </p:txBody>
      </p:sp>
      <p:pic>
        <p:nvPicPr>
          <p:cNvPr id="24" name="Picture 23">
            <a:extLst>
              <a:ext uri="{FF2B5EF4-FFF2-40B4-BE49-F238E27FC236}">
                <a16:creationId xmlns:a16="http://schemas.microsoft.com/office/drawing/2014/main" id="{FFE78384-B9F2-41F5-8506-AA74683AE8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04295" y="1916368"/>
            <a:ext cx="6243224" cy="5020236"/>
          </a:xfrm>
          <a:prstGeom prst="rect">
            <a:avLst/>
          </a:prstGeom>
        </p:spPr>
      </p:pic>
      <p:cxnSp>
        <p:nvCxnSpPr>
          <p:cNvPr id="25" name="Straight Arrow Connector 24">
            <a:extLst>
              <a:ext uri="{FF2B5EF4-FFF2-40B4-BE49-F238E27FC236}">
                <a16:creationId xmlns:a16="http://schemas.microsoft.com/office/drawing/2014/main" id="{65FFCB34-6C1C-41E9-B4E9-BA2ED8B9B23D}"/>
              </a:ext>
            </a:extLst>
          </p:cNvPr>
          <p:cNvCxnSpPr>
            <a:cxnSpLocks/>
          </p:cNvCxnSpPr>
          <p:nvPr/>
        </p:nvCxnSpPr>
        <p:spPr>
          <a:xfrm flipV="1">
            <a:off x="8770847" y="4837580"/>
            <a:ext cx="0" cy="2099024"/>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E8A95D5-BEED-4AAF-B8EA-65B65D2B1445}"/>
              </a:ext>
            </a:extLst>
          </p:cNvPr>
          <p:cNvCxnSpPr>
            <a:cxnSpLocks/>
          </p:cNvCxnSpPr>
          <p:nvPr/>
        </p:nvCxnSpPr>
        <p:spPr>
          <a:xfrm>
            <a:off x="8770847" y="6590173"/>
            <a:ext cx="2045070" cy="0"/>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14E6A38-B31C-4C5E-88F7-FFCB09808452}"/>
              </a:ext>
            </a:extLst>
          </p:cNvPr>
          <p:cNvSpPr/>
          <p:nvPr/>
        </p:nvSpPr>
        <p:spPr>
          <a:xfrm>
            <a:off x="8392646" y="6936604"/>
            <a:ext cx="2801471" cy="1048847"/>
          </a:xfrm>
          <a:prstGeom prst="rect">
            <a:avLst/>
          </a:prstGeom>
          <a:noFill/>
          <a:ln w="57150">
            <a:solidFill>
              <a:srgbClr val="6162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Synthetic random dataset of references and system states</a:t>
            </a:r>
          </a:p>
        </p:txBody>
      </p:sp>
      <p:sp>
        <p:nvSpPr>
          <p:cNvPr id="39" name="TextBox 38">
            <a:extLst>
              <a:ext uri="{FF2B5EF4-FFF2-40B4-BE49-F238E27FC236}">
                <a16:creationId xmlns:a16="http://schemas.microsoft.com/office/drawing/2014/main" id="{022DBF87-B0DB-488F-9143-E30D78532F79}"/>
              </a:ext>
            </a:extLst>
          </p:cNvPr>
          <p:cNvSpPr txBox="1"/>
          <p:nvPr/>
        </p:nvSpPr>
        <p:spPr>
          <a:xfrm>
            <a:off x="1354176" y="1767778"/>
            <a:ext cx="5853448" cy="424732"/>
          </a:xfrm>
          <a:prstGeom prst="rect">
            <a:avLst/>
          </a:prstGeom>
          <a:noFill/>
        </p:spPr>
        <p:txBody>
          <a:bodyPr wrap="square" rtlCol="0">
            <a:spAutoFit/>
          </a:bodyPr>
          <a:lstStyle/>
          <a:p>
            <a:r>
              <a:rPr lang="en-US" b="1">
                <a:solidFill>
                  <a:srgbClr val="000000"/>
                </a:solidFill>
              </a:rPr>
              <a:t>Stage I: System Identification</a:t>
            </a:r>
          </a:p>
        </p:txBody>
      </p:sp>
      <p:sp>
        <p:nvSpPr>
          <p:cNvPr id="45" name="Rectangle 44">
            <a:extLst>
              <a:ext uri="{FF2B5EF4-FFF2-40B4-BE49-F238E27FC236}">
                <a16:creationId xmlns:a16="http://schemas.microsoft.com/office/drawing/2014/main" id="{C479C52A-460E-4DD4-822C-25EF67CB5A4E}"/>
              </a:ext>
            </a:extLst>
          </p:cNvPr>
          <p:cNvSpPr/>
          <p:nvPr/>
        </p:nvSpPr>
        <p:spPr>
          <a:xfrm>
            <a:off x="12580281" y="4186683"/>
            <a:ext cx="1936370" cy="2272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A224FD-6F3D-455A-8A97-BF3FCA83A168}"/>
              </a:ext>
            </a:extLst>
          </p:cNvPr>
          <p:cNvSpPr/>
          <p:nvPr/>
        </p:nvSpPr>
        <p:spPr>
          <a:xfrm>
            <a:off x="12344400" y="4837580"/>
            <a:ext cx="471763" cy="820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8CCE5B0-A721-41D8-BBDD-BEF2080F2F15}"/>
              </a:ext>
            </a:extLst>
          </p:cNvPr>
          <p:cNvSpPr txBox="1"/>
          <p:nvPr/>
        </p:nvSpPr>
        <p:spPr>
          <a:xfrm>
            <a:off x="7934214" y="1736120"/>
            <a:ext cx="5853448" cy="424732"/>
          </a:xfrm>
          <a:prstGeom prst="rect">
            <a:avLst/>
          </a:prstGeom>
          <a:noFill/>
        </p:spPr>
        <p:txBody>
          <a:bodyPr wrap="square" rtlCol="0">
            <a:spAutoFit/>
          </a:bodyPr>
          <a:lstStyle/>
          <a:p>
            <a:r>
              <a:rPr lang="en-US" b="1" dirty="0">
                <a:solidFill>
                  <a:srgbClr val="000000"/>
                </a:solidFill>
              </a:rPr>
              <a:t>Stage II: Policy Optimization</a:t>
            </a:r>
          </a:p>
        </p:txBody>
      </p:sp>
      <p:sp>
        <p:nvSpPr>
          <p:cNvPr id="48" name="Rectangle 47">
            <a:extLst>
              <a:ext uri="{FF2B5EF4-FFF2-40B4-BE49-F238E27FC236}">
                <a16:creationId xmlns:a16="http://schemas.microsoft.com/office/drawing/2014/main" id="{5970BC24-3C87-4CE9-B1A2-152498989AD1}"/>
              </a:ext>
            </a:extLst>
          </p:cNvPr>
          <p:cNvSpPr/>
          <p:nvPr/>
        </p:nvSpPr>
        <p:spPr>
          <a:xfrm>
            <a:off x="9910481" y="2156912"/>
            <a:ext cx="2810437" cy="1362854"/>
          </a:xfrm>
          <a:prstGeom prst="rect">
            <a:avLst/>
          </a:prstGeom>
          <a:solidFill>
            <a:srgbClr val="9A929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9F054A1-8E50-48B0-8D19-808C1677C53A}"/>
              </a:ext>
            </a:extLst>
          </p:cNvPr>
          <p:cNvSpPr txBox="1"/>
          <p:nvPr/>
        </p:nvSpPr>
        <p:spPr>
          <a:xfrm>
            <a:off x="10097489" y="2135846"/>
            <a:ext cx="1746529" cy="523220"/>
          </a:xfrm>
          <a:prstGeom prst="rect">
            <a:avLst/>
          </a:prstGeom>
          <a:noFill/>
        </p:spPr>
        <p:txBody>
          <a:bodyPr wrap="square" rtlCol="0">
            <a:spAutoFit/>
          </a:bodyPr>
          <a:lstStyle/>
          <a:p>
            <a:r>
              <a:rPr lang="en-US" sz="1400"/>
              <a:t>Fixed SSM Parameters</a:t>
            </a:r>
          </a:p>
        </p:txBody>
      </p:sp>
      <p:sp>
        <p:nvSpPr>
          <p:cNvPr id="71" name="TextBox 70">
            <a:extLst>
              <a:ext uri="{FF2B5EF4-FFF2-40B4-BE49-F238E27FC236}">
                <a16:creationId xmlns:a16="http://schemas.microsoft.com/office/drawing/2014/main" id="{7DBD5767-32BC-4480-80C9-72FDB19D3DE2}"/>
              </a:ext>
            </a:extLst>
          </p:cNvPr>
          <p:cNvSpPr txBox="1"/>
          <p:nvPr/>
        </p:nvSpPr>
        <p:spPr>
          <a:xfrm>
            <a:off x="3973867" y="2391657"/>
            <a:ext cx="1765186" cy="757130"/>
          </a:xfrm>
          <a:prstGeom prst="rect">
            <a:avLst/>
          </a:prstGeom>
          <a:noFill/>
          <a:ln w="57150">
            <a:solidFill>
              <a:srgbClr val="616265"/>
            </a:solidFill>
          </a:ln>
        </p:spPr>
        <p:txBody>
          <a:bodyPr wrap="square" rtlCol="0">
            <a:spAutoFit/>
          </a:bodyPr>
          <a:lstStyle/>
          <a:p>
            <a:pPr algn="ctr"/>
            <a:r>
              <a:rPr lang="en-US"/>
              <a:t>System ID</a:t>
            </a:r>
          </a:p>
          <a:p>
            <a:pPr algn="ctr"/>
            <a:r>
              <a:rPr lang="en-US"/>
              <a:t>Loss</a:t>
            </a:r>
          </a:p>
        </p:txBody>
      </p:sp>
      <p:sp>
        <p:nvSpPr>
          <p:cNvPr id="76" name="TextBox 75">
            <a:extLst>
              <a:ext uri="{FF2B5EF4-FFF2-40B4-BE49-F238E27FC236}">
                <a16:creationId xmlns:a16="http://schemas.microsoft.com/office/drawing/2014/main" id="{B205080E-14B0-402D-90C3-A52A3C975B73}"/>
              </a:ext>
            </a:extLst>
          </p:cNvPr>
          <p:cNvSpPr txBox="1"/>
          <p:nvPr/>
        </p:nvSpPr>
        <p:spPr>
          <a:xfrm>
            <a:off x="12777545" y="4568321"/>
            <a:ext cx="1765186" cy="1089529"/>
          </a:xfrm>
          <a:prstGeom prst="rect">
            <a:avLst/>
          </a:prstGeom>
          <a:noFill/>
          <a:ln w="57150">
            <a:solidFill>
              <a:srgbClr val="616265"/>
            </a:solidFill>
          </a:ln>
        </p:spPr>
        <p:txBody>
          <a:bodyPr wrap="square" rtlCol="0">
            <a:spAutoFit/>
          </a:bodyPr>
          <a:lstStyle/>
          <a:p>
            <a:pPr algn="ctr"/>
            <a:r>
              <a:rPr lang="en-US"/>
              <a:t>Reference</a:t>
            </a:r>
          </a:p>
          <a:p>
            <a:pPr algn="ctr"/>
            <a:r>
              <a:rPr lang="en-US"/>
              <a:t>Tracking</a:t>
            </a:r>
          </a:p>
          <a:p>
            <a:pPr algn="ctr"/>
            <a:r>
              <a:rPr lang="en-US"/>
              <a:t>Loss</a:t>
            </a:r>
          </a:p>
        </p:txBody>
      </p:sp>
      <p:cxnSp>
        <p:nvCxnSpPr>
          <p:cNvPr id="81" name="Straight Arrow Connector 80">
            <a:extLst>
              <a:ext uri="{FF2B5EF4-FFF2-40B4-BE49-F238E27FC236}">
                <a16:creationId xmlns:a16="http://schemas.microsoft.com/office/drawing/2014/main" id="{A4BB3E9C-11B1-4CAC-AC2D-DD1ED6A27D41}"/>
              </a:ext>
            </a:extLst>
          </p:cNvPr>
          <p:cNvCxnSpPr>
            <a:cxnSpLocks/>
          </p:cNvCxnSpPr>
          <p:nvPr/>
        </p:nvCxnSpPr>
        <p:spPr>
          <a:xfrm flipH="1">
            <a:off x="13877366" y="3795077"/>
            <a:ext cx="1" cy="773244"/>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2D09EB32-3440-420A-B923-393DD98CE80D}"/>
              </a:ext>
            </a:extLst>
          </p:cNvPr>
          <p:cNvCxnSpPr>
            <a:cxnSpLocks/>
          </p:cNvCxnSpPr>
          <p:nvPr/>
        </p:nvCxnSpPr>
        <p:spPr>
          <a:xfrm flipV="1">
            <a:off x="12816163" y="5716111"/>
            <a:ext cx="1058173" cy="874065"/>
          </a:xfrm>
          <a:prstGeom prst="bentConnector3">
            <a:avLst>
              <a:gd name="adj1" fmla="val 9956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06C7CB34-36A7-4B03-854D-3A6F036A84F2}"/>
              </a:ext>
            </a:extLst>
          </p:cNvPr>
          <p:cNvCxnSpPr>
            <a:cxnSpLocks/>
            <a:endCxn id="71" idx="1"/>
          </p:cNvCxnSpPr>
          <p:nvPr/>
        </p:nvCxnSpPr>
        <p:spPr>
          <a:xfrm flipV="1">
            <a:off x="1679640" y="2770222"/>
            <a:ext cx="2294227" cy="903910"/>
          </a:xfrm>
          <a:prstGeom prst="bentConnector3">
            <a:avLst>
              <a:gd name="adj1" fmla="val -99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5703FB97-95D9-416A-9B9F-193C1F1C2989}"/>
              </a:ext>
            </a:extLst>
          </p:cNvPr>
          <p:cNvCxnSpPr>
            <a:cxnSpLocks/>
            <a:endCxn id="71" idx="3"/>
          </p:cNvCxnSpPr>
          <p:nvPr/>
        </p:nvCxnSpPr>
        <p:spPr>
          <a:xfrm rot="10800000">
            <a:off x="5739053" y="2770222"/>
            <a:ext cx="1423650" cy="874066"/>
          </a:xfrm>
          <a:prstGeom prst="bentConnector3">
            <a:avLst>
              <a:gd name="adj1" fmla="val -195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46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4BAF8-01A8-4565-829F-4614A9B7AB4E}"/>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FBC06C46-96C7-4F80-B7F4-15A850D64EB5}"/>
              </a:ext>
            </a:extLst>
          </p:cNvPr>
          <p:cNvSpPr>
            <a:spLocks noGrp="1"/>
          </p:cNvSpPr>
          <p:nvPr>
            <p:ph type="title"/>
          </p:nvPr>
        </p:nvSpPr>
        <p:spPr>
          <a:xfrm>
            <a:off x="3200400" y="270934"/>
            <a:ext cx="11430000" cy="909474"/>
          </a:xfrm>
        </p:spPr>
        <p:txBody>
          <a:bodyPr/>
          <a:lstStyle/>
          <a:p>
            <a:r>
              <a:rPr lang="en-US" sz="3200" dirty="0"/>
              <a:t>Constrained Neural State Space Models</a:t>
            </a:r>
          </a:p>
        </p:txBody>
      </p:sp>
      <p:sp>
        <p:nvSpPr>
          <p:cNvPr id="4" name="Content Placeholder 3">
            <a:extLst>
              <a:ext uri="{FF2B5EF4-FFF2-40B4-BE49-F238E27FC236}">
                <a16:creationId xmlns:a16="http://schemas.microsoft.com/office/drawing/2014/main" id="{2A51870E-2714-4726-943A-F1A1A6601824}"/>
              </a:ext>
            </a:extLst>
          </p:cNvPr>
          <p:cNvSpPr>
            <a:spLocks noGrp="1"/>
          </p:cNvSpPr>
          <p:nvPr>
            <p:ph sz="quarter" idx="20"/>
          </p:nvPr>
        </p:nvSpPr>
        <p:spPr>
          <a:xfrm>
            <a:off x="1371600" y="2057399"/>
            <a:ext cx="6991350" cy="5486401"/>
          </a:xfrm>
        </p:spPr>
        <p:txBody>
          <a:bodyPr/>
          <a:lstStyle/>
          <a:p>
            <a:pPr marL="0" indent="0">
              <a:buNone/>
            </a:pPr>
            <a:r>
              <a:rPr lang="en-US" sz="2400" dirty="0"/>
              <a:t>Machine learning models that respect physical laws and constraints</a:t>
            </a:r>
          </a:p>
          <a:p>
            <a:r>
              <a:rPr lang="en-US" sz="2400" dirty="0"/>
              <a:t>Incorporate domain knowledge in their architectures </a:t>
            </a:r>
          </a:p>
          <a:p>
            <a:r>
              <a:rPr lang="en-US" sz="2400" dirty="0"/>
              <a:t>Incorporate domain knowledge with auxiliary loss functions    </a:t>
            </a:r>
          </a:p>
          <a:p>
            <a:r>
              <a:rPr lang="en-US" sz="2400" dirty="0"/>
              <a:t>Block-structured neural state-space model</a:t>
            </a:r>
          </a:p>
          <a:p>
            <a:r>
              <a:rPr lang="en-US" sz="2400" dirty="0"/>
              <a:t>Neural state estimator</a:t>
            </a:r>
          </a:p>
          <a:p>
            <a:r>
              <a:rPr lang="en-US" sz="2400" dirty="0"/>
              <a:t>Learnable activation functions</a:t>
            </a:r>
          </a:p>
          <a:p>
            <a:r>
              <a:rPr lang="en-US" sz="2400" dirty="0"/>
              <a:t>Structured linear maps</a:t>
            </a:r>
          </a:p>
          <a:p>
            <a:r>
              <a:rPr lang="en-US" sz="2400" dirty="0"/>
              <a:t>Constraints enforcing penalties</a:t>
            </a:r>
          </a:p>
          <a:p>
            <a:endParaRPr lang="en-US" sz="2400" dirty="0"/>
          </a:p>
        </p:txBody>
      </p:sp>
      <p:pic>
        <p:nvPicPr>
          <p:cNvPr id="5" name="Picture 4">
            <a:extLst>
              <a:ext uri="{FF2B5EF4-FFF2-40B4-BE49-F238E27FC236}">
                <a16:creationId xmlns:a16="http://schemas.microsoft.com/office/drawing/2014/main" id="{208B6231-D0A4-498F-A6F1-368DD28FA21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62950" y="1825649"/>
            <a:ext cx="5686507" cy="5129007"/>
          </a:xfrm>
          <a:prstGeom prst="rect">
            <a:avLst/>
          </a:prstGeom>
        </p:spPr>
      </p:pic>
      <p:sp>
        <p:nvSpPr>
          <p:cNvPr id="6" name="Rectangle 5">
            <a:extLst>
              <a:ext uri="{FF2B5EF4-FFF2-40B4-BE49-F238E27FC236}">
                <a16:creationId xmlns:a16="http://schemas.microsoft.com/office/drawing/2014/main" id="{CDC95BF2-CF49-8942-BF38-9B146AAA6AE3}"/>
              </a:ext>
            </a:extLst>
          </p:cNvPr>
          <p:cNvSpPr/>
          <p:nvPr/>
        </p:nvSpPr>
        <p:spPr>
          <a:xfrm>
            <a:off x="1234664" y="7263331"/>
            <a:ext cx="12665422" cy="1169551"/>
          </a:xfrm>
          <a:prstGeom prst="rect">
            <a:avLst/>
          </a:prstGeom>
        </p:spPr>
        <p:txBody>
          <a:bodyPr wrap="square">
            <a:spAutoFit/>
          </a:bodyPr>
          <a:lstStyle/>
          <a:p>
            <a:pPr lvl="1"/>
            <a:r>
              <a:rPr lang="en-US" sz="1400" dirty="0"/>
              <a:t>[1] Elliott Skomski, Soumya Vasisht, Colby Wight, Aaron Tuor, Jan Drgona, Draguna L Vrabie, Constrained Block Nonlinear Neural Dynamical Models, to appear in ACC 2021. arXiv:2101.01864, 2021</a:t>
            </a:r>
          </a:p>
          <a:p>
            <a:pPr lvl="1"/>
            <a:r>
              <a:rPr lang="en-US" sz="1400" dirty="0"/>
              <a:t>[2] Aaron R Tuor, Ján Drgona, Draguna L Vrabie, Constrained neural ordinary differential equations with stability guarantees, ICLR Workshop on Integration of Deep Neural Models and Differential EquationsarXiv:2004.10883, 2020</a:t>
            </a:r>
            <a:br>
              <a:rPr lang="en-US" sz="1400" dirty="0"/>
            </a:br>
            <a:endParaRPr lang="en-US" sz="1400" dirty="0"/>
          </a:p>
        </p:txBody>
      </p:sp>
    </p:spTree>
    <p:extLst>
      <p:ext uri="{BB962C8B-B14F-4D97-AF65-F5344CB8AC3E}">
        <p14:creationId xmlns:p14="http://schemas.microsoft.com/office/powerpoint/2010/main" val="4200633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4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2.xml><?xml version="1.0" encoding="utf-8"?>
<a:theme xmlns:a="http://schemas.openxmlformats.org/drawingml/2006/main" name="1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3.xml><?xml version="1.0" encoding="utf-8"?>
<a:theme xmlns:a="http://schemas.openxmlformats.org/drawingml/2006/main" name="5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4.xml><?xml version="1.0" encoding="utf-8"?>
<a:theme xmlns:a="http://schemas.openxmlformats.org/drawingml/2006/main" name="NSD DAC Webinar Template">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potx" id="{41984B9E-C2AA-4916-A1C3-544F5372F179}" vid="{EB976DB7-668F-4FEB-9714-EA8A7BD7221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663C266-509A-4F85-9BA8-C866AABCBDA3}">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19b3560-083c-404e-bae2-456c3d0dff68">
      <UserInfo>
        <DisplayName>Drgona, Jan</DisplayName>
        <AccountId>31</AccountId>
        <AccountType/>
      </UserInfo>
      <UserInfo>
        <DisplayName>Vrabie, Draguna L</DisplayName>
        <AccountId>40</AccountId>
        <AccountType/>
      </UserInfo>
      <UserInfo>
        <DisplayName>Skomski, Steven E</DisplayName>
        <AccountId>41</AccountId>
        <AccountType/>
      </UserInfo>
      <UserInfo>
        <DisplayName>Vasisht, Soumya</DisplayName>
        <AccountId>42</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4C8B40054EF848AB7CE52FA80BFE00" ma:contentTypeVersion="4" ma:contentTypeDescription="Create a new document." ma:contentTypeScope="" ma:versionID="ab9b4bf1b9a02a0c2969bd222db5b30f">
  <xsd:schema xmlns:xsd="http://www.w3.org/2001/XMLSchema" xmlns:xs="http://www.w3.org/2001/XMLSchema" xmlns:p="http://schemas.microsoft.com/office/2006/metadata/properties" xmlns:ns2="6bcdc1a5-1876-4f07-b136-993516c5e5f1" xmlns:ns3="019b3560-083c-404e-bae2-456c3d0dff68" targetNamespace="http://schemas.microsoft.com/office/2006/metadata/properties" ma:root="true" ma:fieldsID="a91c5a200ca210b0c49d6b4535756cf8" ns2:_="" ns3:_="">
    <xsd:import namespace="6bcdc1a5-1876-4f07-b136-993516c5e5f1"/>
    <xsd:import namespace="019b3560-083c-404e-bae2-456c3d0dff6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cdc1a5-1876-4f07-b136-993516c5e5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9b3560-083c-404e-bae2-456c3d0dff6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3425DA-0536-4CC4-869F-A2BDCA9FC3B9}">
  <ds:schemaRefs>
    <ds:schemaRef ds:uri="http://schemas.microsoft.com/office/infopath/2007/PartnerControls"/>
    <ds:schemaRef ds:uri="http://schemas.openxmlformats.org/package/2006/metadata/core-properties"/>
    <ds:schemaRef ds:uri="http://purl.org/dc/dcmitype/"/>
    <ds:schemaRef ds:uri="http://schemas.microsoft.com/office/2006/documentManagement/types"/>
    <ds:schemaRef ds:uri="6bcdc1a5-1876-4f07-b136-993516c5e5f1"/>
    <ds:schemaRef ds:uri="019b3560-083c-404e-bae2-456c3d0dff68"/>
    <ds:schemaRef ds:uri="http://schemas.microsoft.com/office/2006/metadata/properties"/>
    <ds:schemaRef ds:uri="http://purl.org/dc/elements/1.1/"/>
    <ds:schemaRef ds:uri="http://www.w3.org/XML/1998/namespace"/>
    <ds:schemaRef ds:uri="http://purl.org/dc/terms/"/>
  </ds:schemaRefs>
</ds:datastoreItem>
</file>

<file path=customXml/itemProps2.xml><?xml version="1.0" encoding="utf-8"?>
<ds:datastoreItem xmlns:ds="http://schemas.openxmlformats.org/officeDocument/2006/customXml" ds:itemID="{34CEA812-A597-4400-BA8A-60DE75ADD751}">
  <ds:schemaRefs>
    <ds:schemaRef ds:uri="http://schemas.microsoft.com/sharepoint/v3/contenttype/forms"/>
  </ds:schemaRefs>
</ds:datastoreItem>
</file>

<file path=customXml/itemProps3.xml><?xml version="1.0" encoding="utf-8"?>
<ds:datastoreItem xmlns:ds="http://schemas.openxmlformats.org/officeDocument/2006/customXml" ds:itemID="{80FEB3EE-EF99-4CC6-9929-DC461E12A86B}">
  <ds:schemaRefs>
    <ds:schemaRef ds:uri="019b3560-083c-404e-bae2-456c3d0dff68"/>
    <ds:schemaRef ds:uri="6bcdc1a5-1876-4f07-b136-993516c5e5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912</TotalTime>
  <Words>3467</Words>
  <Application>Microsoft Office PowerPoint</Application>
  <PresentationFormat>Custom</PresentationFormat>
  <Paragraphs>412</Paragraphs>
  <Slides>36</Slides>
  <Notes>11</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36</vt:i4>
      </vt:variant>
    </vt:vector>
  </HeadingPairs>
  <TitlesOfParts>
    <vt:vector size="46" baseType="lpstr">
      <vt:lpstr>Arial</vt:lpstr>
      <vt:lpstr>Calibri</vt:lpstr>
      <vt:lpstr>Calibri (Body)</vt:lpstr>
      <vt:lpstr>Consolas</vt:lpstr>
      <vt:lpstr>Wingdings</vt:lpstr>
      <vt:lpstr>4_PNNL_Option_4</vt:lpstr>
      <vt:lpstr>1_PNNL_Option_4</vt:lpstr>
      <vt:lpstr>5_PNNL_Option_4</vt:lpstr>
      <vt:lpstr>NSD DAC Webinar Template</vt:lpstr>
      <vt:lpstr>Acrobat Document</vt:lpstr>
      <vt:lpstr>Constrained Deep Learning for Modeling and Control of Unknown Nonlinear Dynamical Systems </vt:lpstr>
      <vt:lpstr>Model Predictive Control</vt:lpstr>
      <vt:lpstr>Implementation of MPC in Office Building in Belgium</vt:lpstr>
      <vt:lpstr>MPC Challenges Limit its Broad Adoption</vt:lpstr>
      <vt:lpstr>Objective:  Integrate Deep Learning with MPC and Physics</vt:lpstr>
      <vt:lpstr>Formulations of Constrained Optimization Problems</vt:lpstr>
      <vt:lpstr>Formulations of Constrained Optimization Problems</vt:lpstr>
      <vt:lpstr>Method: Differentiable Predictive Control (DPC)</vt:lpstr>
      <vt:lpstr>Constrained Neural State Space Models</vt:lpstr>
      <vt:lpstr>Neural Network Block Structure and Components</vt:lpstr>
      <vt:lpstr>Structured Linear Maps with Eigenvalue Constraints</vt:lpstr>
      <vt:lpstr>Training Loss Includes System Knowledge </vt:lpstr>
      <vt:lpstr>Application: Real World Office Building</vt:lpstr>
      <vt:lpstr>Modeling Building Thermal Dynamics</vt:lpstr>
      <vt:lpstr>Open-loop Trajectories of Linear Dynamics Model</vt:lpstr>
      <vt:lpstr>Open-loop Trajectories of Neural Dynamics Model</vt:lpstr>
      <vt:lpstr>System Identification Performance Comparison</vt:lpstr>
      <vt:lpstr>Deep Learning of Model-based Control Policies</vt:lpstr>
      <vt:lpstr>Deep Learning-based Approximations of MPC</vt:lpstr>
      <vt:lpstr>Differentiable Predictive Control (DPC)</vt:lpstr>
      <vt:lpstr>Capability: Computationally efficient performance optimization with operational safety constraints</vt:lpstr>
      <vt:lpstr>Model Predictive Control vs  Differentiable Predictive Control</vt:lpstr>
      <vt:lpstr>Comparison of DPC with MPC, LQR, and RL</vt:lpstr>
      <vt:lpstr>DPC for Building Control</vt:lpstr>
      <vt:lpstr>Closed-loop Performance of DPC on Learned Model without Plant-Model Mismatch </vt:lpstr>
      <vt:lpstr>Closed-loop Performance of DPC on Emulator Model with Plant-Model Mismatch </vt:lpstr>
      <vt:lpstr>Embedded Implementation of DPC</vt:lpstr>
      <vt:lpstr>Stability Analysis of Deep Neural Networks</vt:lpstr>
      <vt:lpstr>Deep Neural Networks as  Parameter Varying Affine Maps</vt:lpstr>
      <vt:lpstr>Asymptotic Stability of Deep Neural Dynamics</vt:lpstr>
      <vt:lpstr>Dynamical Effects of Weights</vt:lpstr>
      <vt:lpstr>Dynamical Effects of Activation Functions</vt:lpstr>
      <vt:lpstr>Attractors of Deep Neural Networks</vt:lpstr>
      <vt:lpstr>Attractors of Deep Neural Networks</vt:lpstr>
      <vt:lpstr>Conclusion</vt:lpstr>
      <vt:lpstr>Dynamical Effects of Network Depth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Mathematics of Artificial Reasoning in Science (MARS)</dc:title>
  <dc:creator>Gosink, Luke</dc:creator>
  <cp:lastModifiedBy>Drgona, Jan</cp:lastModifiedBy>
  <cp:revision>6</cp:revision>
  <cp:lastPrinted>2019-12-19T20:23:30Z</cp:lastPrinted>
  <dcterms:created xsi:type="dcterms:W3CDTF">2019-06-28T17:44:25Z</dcterms:created>
  <dcterms:modified xsi:type="dcterms:W3CDTF">2021-04-29T20:10:53Z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0x010100EE4C8B40054EF848AB7CE52FA80BFE00</vt:lpwstr>
  </property>
</Properties>
</file>